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240.xml" ContentType="application/vnd.openxmlformats-officedocument.presentationml.slide+xml"/>
  <Override PartName="/ppt/notesSlides/notesSlide230.xml" ContentType="application/vnd.openxmlformats-officedocument.presentationml.notesSlide+xml"/>
  <Override PartName="/ppt/slideLayouts/slideLayout100.xml" ContentType="application/vnd.openxmlformats-officedocument.presentationml.slideLayout+xml"/>
  <Override PartName="/ppt/notesMasters/notesMaster10.xml" ContentType="application/vnd.openxmlformats-officedocument.presentationml.notesMaster+xml"/>
  <Override PartName="/ppt/slideMasters/slideMaster10.xml" ContentType="application/vnd.openxmlformats-officedocument.presentationml.slideMaster+xml"/>
  <Override PartName="/ppt/theme/theme20.xml" ContentType="application/vnd.openxmlformats-officedocument.theme+xml"/>
  <Override PartName="/ppt/slideLayouts/slideLayout80.xml" ContentType="application/vnd.openxmlformats-officedocument.presentationml.slideLayout+xml"/>
  <Override PartName="/ppt/slideLayouts/slideLayout130.xml" ContentType="application/vnd.openxmlformats-officedocument.presentationml.slideLayout+xml"/>
  <Override PartName="/ppt/slideLayouts/slideLayout180.xml" ContentType="application/vnd.openxmlformats-officedocument.presentationml.slideLayout+xml"/>
  <Override PartName="/ppt/slideLayouts/slideLayout260.xml" ContentType="application/vnd.openxmlformats-officedocument.presentationml.slideLayout+xml"/>
  <Override PartName="/ppt/slideLayouts/slideLayout39.xml" ContentType="application/vnd.openxmlformats-officedocument.presentationml.slideLayout+xml"/>
  <Override PartName="/ppt/slideLayouts/slideLayout310.xml" ContentType="application/vnd.openxmlformats-officedocument.presentationml.slideLayout+xml"/>
  <Override PartName="/ppt/slideLayouts/slideLayout210.xml" ContentType="application/vnd.openxmlformats-officedocument.presentationml.slideLayout+xml"/>
  <Override PartName="/ppt/slideLayouts/slideLayout340.xml" ContentType="application/vnd.openxmlformats-officedocument.presentationml.slideLayout+xml"/>
  <Override PartName="/ppt/slideLayouts/slideLayout42.xml" ContentType="application/vnd.openxmlformats-officedocument.presentationml.slideLayout+xml"/>
  <Override PartName="/ppt/slideLayouts/slideLayout70.xml" ContentType="application/vnd.openxmlformats-officedocument.presentationml.slideLayout+xml"/>
  <Override PartName="/ppt/slideLayouts/slideLayout120.xml" ContentType="application/vnd.openxmlformats-officedocument.presentationml.slideLayout+xml"/>
  <Override PartName="/ppt/slideLayouts/slideLayout170.xml" ContentType="application/vnd.openxmlformats-officedocument.presentationml.slideLayout+xml"/>
  <Override PartName="/ppt/slideLayouts/slideLayout250.xml" ContentType="application/vnd.openxmlformats-officedocument.presentationml.slideLayout+xml"/>
  <Override PartName="/ppt/slideLayouts/slideLayout330.xml" ContentType="application/vnd.openxmlformats-officedocument.presentationml.slideLayout+xml"/>
  <Override PartName="/ppt/slideLayouts/slideLayout38.xml" ContentType="application/vnd.openxmlformats-officedocument.presentationml.slideLayout+xml"/>
  <Override PartName="/ppt/slideLayouts/slideLayout211.xml" ContentType="application/vnd.openxmlformats-officedocument.presentationml.slideLayout+xml"/>
  <Override PartName="/ppt/slideLayouts/slideLayout160.xml" ContentType="application/vnd.openxmlformats-officedocument.presentationml.slideLayout+xml"/>
  <Override PartName="/ppt/slideLayouts/slideLayout200.xml" ContentType="application/vnd.openxmlformats-officedocument.presentationml.slideLayout+xml"/>
  <Override PartName="/ppt/slideLayouts/slideLayout290.xml" ContentType="application/vnd.openxmlformats-officedocument.presentationml.slideLayout+xml"/>
  <Override PartName="/ppt/slideLayouts/slideLayout41.xml" ContentType="application/vnd.openxmlformats-officedocument.presentationml.slideLayout+xml"/>
  <Override PartName="/ppt/slideLayouts/slideLayout110.xml" ContentType="application/vnd.openxmlformats-officedocument.presentationml.slideLayout+xml"/>
  <Override PartName="/ppt/slideLayouts/slideLayout60.xml" ContentType="application/vnd.openxmlformats-officedocument.presentationml.slideLayout+xml"/>
  <Override PartName="/ppt/slideLayouts/slideLayout111.xml" ContentType="application/vnd.openxmlformats-officedocument.presentationml.slideLayout+xml"/>
  <Override PartName="/ppt/slideLayouts/slideLayout240.xml" ContentType="application/vnd.openxmlformats-officedocument.presentationml.slideLayout+xml"/>
  <Override PartName="/ppt/slideLayouts/slideLayout320.xml" ContentType="application/vnd.openxmlformats-officedocument.presentationml.slideLayout+xml"/>
  <Override PartName="/ppt/slideLayouts/slideLayout37.xml" ContentType="application/vnd.openxmlformats-officedocument.presentationml.slideLayout+xml"/>
  <Override PartName="/ppt/slideLayouts/slideLayout40.xml" ContentType="application/vnd.openxmlformats-officedocument.presentationml.slideLayout+xml"/>
  <Override PartName="/ppt/slideLayouts/slideLayout50.xml" ContentType="application/vnd.openxmlformats-officedocument.presentationml.slideLayout+xml"/>
  <Override PartName="/ppt/slideLayouts/slideLayout150.xml" ContentType="application/vnd.openxmlformats-officedocument.presentationml.slideLayout+xml"/>
  <Override PartName="/ppt/slideLayouts/slideLayout230.xml" ContentType="application/vnd.openxmlformats-officedocument.presentationml.slideLayout+xml"/>
  <Override PartName="/ppt/slideLayouts/slideLayout280.xml" ContentType="application/vnd.openxmlformats-officedocument.presentationml.slideLayout+xml"/>
  <Override PartName="/ppt/slideLayouts/slideLayout36.xml" ContentType="application/vnd.openxmlformats-officedocument.presentationml.slideLayout+xml"/>
  <Override PartName="/ppt/slideLayouts/slideLayout190.xml" ContentType="application/vnd.openxmlformats-officedocument.presentationml.slideLayout+xml"/>
  <Override PartName="/ppt/slideLayouts/slideLayout311.xml" ContentType="application/vnd.openxmlformats-officedocument.presentationml.slideLayout+xml"/>
  <Override PartName="/ppt/theme/theme10.xml" ContentType="application/vnd.openxmlformats-officedocument.theme+xml"/>
  <Override PartName="/ppt/slideLayouts/slideLayout44.xml" ContentType="application/vnd.openxmlformats-officedocument.presentationml.slideLayout+xml"/>
  <Override PartName="/ppt/slideLayouts/slideLayout90.xml" ContentType="application/vnd.openxmlformats-officedocument.presentationml.slideLayout+xml"/>
  <Override PartName="/ppt/slideLayouts/slideLayout140.xml" ContentType="application/vnd.openxmlformats-officedocument.presentationml.slideLayout+xml"/>
  <Override PartName="/ppt/slideLayouts/slideLayout220.xml" ContentType="application/vnd.openxmlformats-officedocument.presentationml.slideLayout+xml"/>
  <Override PartName="/ppt/slideLayouts/slideLayout270.xml" ContentType="application/vnd.openxmlformats-officedocument.presentationml.slideLayout+xml"/>
  <Override PartName="/ppt/slideLayouts/slideLayout300.xml" ContentType="application/vnd.openxmlformats-officedocument.presentationml.slideLayout+xml"/>
  <Override PartName="/ppt/slideLayouts/slideLayout35.xml" ContentType="application/vnd.openxmlformats-officedocument.presentationml.slideLayout+xml"/>
  <Override PartName="/ppt/slideLayouts/slideLayout4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721" r:id="rId2"/>
    <p:sldId id="256" r:id="rId3"/>
    <p:sldId id="430" r:id="rId4"/>
    <p:sldId id="257" r:id="rId5"/>
    <p:sldId id="274" r:id="rId6"/>
    <p:sldId id="275" r:id="rId7"/>
    <p:sldId id="720" r:id="rId8"/>
    <p:sldId id="607" r:id="rId9"/>
    <p:sldId id="611" r:id="rId10"/>
  </p:sldIdLst>
  <p:sldSz cx="12192000" cy="6858000"/>
  <p:notesSz cx="6794500" cy="9906000"/>
  <p:defaultTextStyle>
    <a:defPPr>
      <a:defRPr lang="de-DE"/>
    </a:defPPr>
    <a:lvl1pPr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Standardabschnitt" id="{B3B62CE2-267F-45C0-BCB9-FD8E0EA347DA}">
          <p14:sldIdLst>
            <p14:sldId id="721"/>
            <p14:sldId id="256"/>
          </p14:sldIdLst>
        </p14:section>
        <p14:section name="Neuausrichtung Einkommensschutz" id="{14414158-BC15-4475-B5F4-BAA0BB140473}">
          <p14:sldIdLst>
            <p14:sldId id="430"/>
            <p14:sldId id="257"/>
            <p14:sldId id="274"/>
            <p14:sldId id="275"/>
            <p14:sldId id="720"/>
            <p14:sldId id="607"/>
            <p14:sldId id="611"/>
          </p14:sldIdLst>
        </p14:section>
      </p14:sectionLst>
    </p:ext>
    <p:ext uri="{EFAFB233-063F-42B5-8137-9DF3F51BA10A}">
      <p15:sldGuideLst xmlns:p15="http://schemas.microsoft.com/office/powerpoint/2012/main">
        <p15:guide id="1" orient="horz" pos="572" userDrawn="1">
          <p15:clr>
            <a:srgbClr val="A4A3A4"/>
          </p15:clr>
        </p15:guide>
        <p15:guide id="2" orient="horz" pos="3793" userDrawn="1">
          <p15:clr>
            <a:srgbClr val="A4A3A4"/>
          </p15:clr>
        </p15:guide>
        <p15:guide id="3" pos="257" userDrawn="1">
          <p15:clr>
            <a:srgbClr val="A4A3A4"/>
          </p15:clr>
        </p15:guide>
        <p15:guide id="4" pos="7446"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D26400"/>
    <a:srgbClr val="8C2350"/>
    <a:srgbClr val="F4F4F4"/>
    <a:srgbClr val="C8D7E6"/>
    <a:srgbClr val="14375A"/>
    <a:srgbClr val="9BAFC3"/>
    <a:srgbClr val="6E87A0"/>
    <a:srgbClr val="415F7D"/>
    <a:srgbClr val="3C5A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543" autoAdjust="0"/>
  </p:normalViewPr>
  <p:slideViewPr>
    <p:cSldViewPr snapToGrid="0" showGuides="1">
      <p:cViewPr varScale="1">
        <p:scale>
          <a:sx n="55" d="100"/>
          <a:sy n="55" d="100"/>
        </p:scale>
        <p:origin x="1060" y="44"/>
      </p:cViewPr>
      <p:guideLst>
        <p:guide orient="horz" pos="572"/>
        <p:guide orient="horz" pos="3793"/>
        <p:guide pos="257"/>
        <p:guide pos="7446"/>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124" d="100"/>
          <a:sy n="124" d="100"/>
        </p:scale>
        <p:origin x="-4872" y="-96"/>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2969448" cy="5073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t" anchorCtr="0" compatLnSpc="1">
            <a:prstTxWarp prst="textNoShape">
              <a:avLst/>
            </a:prstTxWarp>
          </a:bodyPr>
          <a:lstStyle>
            <a:lvl1pPr algn="l">
              <a:lnSpc>
                <a:spcPct val="100000"/>
              </a:lnSpc>
              <a:defRPr sz="1100"/>
            </a:lvl1pPr>
          </a:lstStyle>
          <a:p>
            <a:endParaRPr lang="de-DE" altLang="de-DE" dirty="0"/>
          </a:p>
        </p:txBody>
      </p:sp>
      <p:sp>
        <p:nvSpPr>
          <p:cNvPr id="4099" name="Rectangle 3"/>
          <p:cNvSpPr>
            <a:spLocks noGrp="1" noChangeArrowheads="1"/>
          </p:cNvSpPr>
          <p:nvPr>
            <p:ph type="dt" sz="quarter" idx="1"/>
          </p:nvPr>
        </p:nvSpPr>
        <p:spPr bwMode="auto">
          <a:xfrm>
            <a:off x="3825052" y="1"/>
            <a:ext cx="2969448" cy="5073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t" anchorCtr="0" compatLnSpc="1">
            <a:prstTxWarp prst="textNoShape">
              <a:avLst/>
            </a:prstTxWarp>
          </a:bodyPr>
          <a:lstStyle>
            <a:lvl1pPr algn="r">
              <a:lnSpc>
                <a:spcPct val="100000"/>
              </a:lnSpc>
              <a:defRPr sz="1100"/>
            </a:lvl1pPr>
          </a:lstStyle>
          <a:p>
            <a:endParaRPr lang="de-DE" altLang="de-DE" dirty="0"/>
          </a:p>
        </p:txBody>
      </p:sp>
      <p:sp>
        <p:nvSpPr>
          <p:cNvPr id="4100" name="Rectangle 4"/>
          <p:cNvSpPr>
            <a:spLocks noGrp="1" noChangeArrowheads="1"/>
          </p:cNvSpPr>
          <p:nvPr>
            <p:ph type="ftr" sz="quarter" idx="2"/>
          </p:nvPr>
        </p:nvSpPr>
        <p:spPr bwMode="auto">
          <a:xfrm>
            <a:off x="1" y="9398662"/>
            <a:ext cx="2969448" cy="507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b" anchorCtr="0" compatLnSpc="1">
            <a:prstTxWarp prst="textNoShape">
              <a:avLst/>
            </a:prstTxWarp>
          </a:bodyPr>
          <a:lstStyle>
            <a:lvl1pPr algn="l">
              <a:lnSpc>
                <a:spcPct val="100000"/>
              </a:lnSpc>
              <a:defRPr sz="1100"/>
            </a:lvl1pPr>
          </a:lstStyle>
          <a:p>
            <a:endParaRPr lang="de-DE" altLang="de-DE" dirty="0"/>
          </a:p>
        </p:txBody>
      </p:sp>
      <p:sp>
        <p:nvSpPr>
          <p:cNvPr id="4101" name="Rectangle 5"/>
          <p:cNvSpPr>
            <a:spLocks noGrp="1" noChangeArrowheads="1"/>
          </p:cNvSpPr>
          <p:nvPr>
            <p:ph type="sldNum" sz="quarter" idx="3"/>
          </p:nvPr>
        </p:nvSpPr>
        <p:spPr bwMode="auto">
          <a:xfrm>
            <a:off x="3825053" y="9398662"/>
            <a:ext cx="2967876" cy="507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b" anchorCtr="0" compatLnSpc="1">
            <a:prstTxWarp prst="textNoShape">
              <a:avLst/>
            </a:prstTxWarp>
          </a:bodyPr>
          <a:lstStyle>
            <a:lvl1pPr algn="r">
              <a:lnSpc>
                <a:spcPct val="100000"/>
              </a:lnSpc>
              <a:defRPr sz="1100"/>
            </a:lvl1pPr>
          </a:lstStyle>
          <a:p>
            <a:fld id="{D6AF175E-AF4E-417F-9980-D3EEF4030B9D}" type="slidenum">
              <a:rPr lang="de-DE" altLang="de-DE"/>
              <a:pPr/>
              <a:t>‹Nr.›</a:t>
            </a:fld>
            <a:endParaRPr lang="de-DE" altLang="de-DE" dirty="0"/>
          </a:p>
        </p:txBody>
      </p:sp>
    </p:spTree>
    <p:extLst>
      <p:ext uri="{BB962C8B-B14F-4D97-AF65-F5344CB8AC3E}">
        <p14:creationId xmlns:p14="http://schemas.microsoft.com/office/powerpoint/2010/main" val="2255913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_rels/notesMaster10.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69448" cy="5073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t" anchorCtr="0" compatLnSpc="1">
            <a:prstTxWarp prst="textNoShape">
              <a:avLst/>
            </a:prstTxWarp>
          </a:bodyPr>
          <a:lstStyle>
            <a:lvl1pPr algn="l">
              <a:lnSpc>
                <a:spcPct val="100000"/>
              </a:lnSpc>
              <a:defRPr sz="1100"/>
            </a:lvl1pPr>
          </a:lstStyle>
          <a:p>
            <a:endParaRPr lang="de-DE" altLang="de-DE" dirty="0"/>
          </a:p>
        </p:txBody>
      </p:sp>
      <p:sp>
        <p:nvSpPr>
          <p:cNvPr id="6147" name="Rectangle 3"/>
          <p:cNvSpPr>
            <a:spLocks noGrp="1" noChangeArrowheads="1"/>
          </p:cNvSpPr>
          <p:nvPr>
            <p:ph type="dt" idx="1"/>
          </p:nvPr>
        </p:nvSpPr>
        <p:spPr bwMode="auto">
          <a:xfrm>
            <a:off x="3825052" y="1"/>
            <a:ext cx="2969448" cy="5073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t" anchorCtr="0" compatLnSpc="1">
            <a:prstTxWarp prst="textNoShape">
              <a:avLst/>
            </a:prstTxWarp>
          </a:bodyPr>
          <a:lstStyle>
            <a:lvl1pPr algn="r">
              <a:lnSpc>
                <a:spcPct val="100000"/>
              </a:lnSpc>
              <a:defRPr sz="1100"/>
            </a:lvl1pPr>
          </a:lstStyle>
          <a:p>
            <a:endParaRPr lang="de-DE" altLang="de-DE" dirty="0"/>
          </a:p>
        </p:txBody>
      </p:sp>
      <p:sp>
        <p:nvSpPr>
          <p:cNvPr id="6148" name="Rectangle 4"/>
          <p:cNvSpPr>
            <a:spLocks noGrp="1" noRot="1" noChangeAspect="1" noChangeArrowheads="1" noTextEdit="1"/>
          </p:cNvSpPr>
          <p:nvPr>
            <p:ph type="sldImg" idx="2"/>
          </p:nvPr>
        </p:nvSpPr>
        <p:spPr bwMode="auto">
          <a:xfrm>
            <a:off x="134938" y="730250"/>
            <a:ext cx="6524625" cy="36703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6149" name="Rectangle 5"/>
          <p:cNvSpPr>
            <a:spLocks noGrp="1" noChangeArrowheads="1"/>
          </p:cNvSpPr>
          <p:nvPr>
            <p:ph type="body" sz="quarter" idx="3"/>
          </p:nvPr>
        </p:nvSpPr>
        <p:spPr bwMode="auto">
          <a:xfrm>
            <a:off x="971991" y="4719108"/>
            <a:ext cx="4850518" cy="43682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150" name="Rectangle 6"/>
          <p:cNvSpPr>
            <a:spLocks noGrp="1" noChangeArrowheads="1"/>
          </p:cNvSpPr>
          <p:nvPr>
            <p:ph type="ftr" sz="quarter" idx="4"/>
          </p:nvPr>
        </p:nvSpPr>
        <p:spPr bwMode="auto">
          <a:xfrm>
            <a:off x="1" y="9398662"/>
            <a:ext cx="2969448" cy="507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b" anchorCtr="0" compatLnSpc="1">
            <a:prstTxWarp prst="textNoShape">
              <a:avLst/>
            </a:prstTxWarp>
          </a:bodyPr>
          <a:lstStyle>
            <a:lvl1pPr algn="l">
              <a:lnSpc>
                <a:spcPct val="100000"/>
              </a:lnSpc>
              <a:defRPr sz="1100"/>
            </a:lvl1pPr>
          </a:lstStyle>
          <a:p>
            <a:endParaRPr lang="de-DE" altLang="de-DE" dirty="0"/>
          </a:p>
        </p:txBody>
      </p:sp>
      <p:sp>
        <p:nvSpPr>
          <p:cNvPr id="6151" name="Rectangle 7"/>
          <p:cNvSpPr>
            <a:spLocks noGrp="1" noChangeArrowheads="1"/>
          </p:cNvSpPr>
          <p:nvPr>
            <p:ph type="sldNum" sz="quarter" idx="5"/>
          </p:nvPr>
        </p:nvSpPr>
        <p:spPr bwMode="auto">
          <a:xfrm>
            <a:off x="3825052" y="9398662"/>
            <a:ext cx="2969448" cy="507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419" tIns="47710" rIns="95419" bIns="47710" numCol="1" anchor="b" anchorCtr="0" compatLnSpc="1">
            <a:prstTxWarp prst="textNoShape">
              <a:avLst/>
            </a:prstTxWarp>
          </a:bodyPr>
          <a:lstStyle>
            <a:lvl1pPr algn="r">
              <a:lnSpc>
                <a:spcPct val="100000"/>
              </a:lnSpc>
              <a:defRPr sz="1100"/>
            </a:lvl1pPr>
          </a:lstStyle>
          <a:p>
            <a:fld id="{314C52C9-2A93-411D-9726-F06F86CA61DC}" type="slidenum">
              <a:rPr lang="de-DE" altLang="de-DE"/>
              <a:pPr/>
              <a:t>‹Nr.›</a:t>
            </a:fld>
            <a:endParaRPr lang="de-DE" altLang="de-DE" dirty="0"/>
          </a:p>
        </p:txBody>
      </p:sp>
    </p:spTree>
    <p:extLst>
      <p:ext uri="{BB962C8B-B14F-4D97-AF65-F5344CB8AC3E}">
        <p14:creationId xmlns:p14="http://schemas.microsoft.com/office/powerpoint/2010/main" val="3697999602"/>
      </p:ext>
    </p:extLst>
  </p:cSld>
  <p:clrMap bg1="lt1" tx1="dk1" bg2="lt2" tx2="dk2" accent1="accent1" accent2="accent2" accent3="accent3" accent4="accent4" accent5="accent5" accent6="accent6" hlink="hlink" folHlink="folHlink"/>
  <p:notesStyle>
    <a:lvl1pPr algn="l" rtl="0" fontAlgn="base">
      <a:spcBef>
        <a:spcPct val="20000"/>
      </a:spcBef>
      <a:spcAft>
        <a:spcPct val="0"/>
      </a:spcAft>
      <a:defRPr sz="1200" kern="1200">
        <a:solidFill>
          <a:schemeClr val="tx1"/>
        </a:solidFill>
        <a:latin typeface="Arial" pitchFamily="34" charset="0"/>
        <a:ea typeface="+mn-ea"/>
        <a:cs typeface="Arial" pitchFamily="34" charset="0"/>
      </a:defRPr>
    </a:lvl1pPr>
    <a:lvl2pPr marL="179388"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2pPr>
    <a:lvl3pPr marL="358775"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3pPr>
    <a:lvl4pPr marL="538163"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4pPr>
    <a:lvl5pPr marL="717550"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notesMaster10.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97200" cy="468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000"/>
            </a:lvl1pPr>
          </a:lstStyle>
          <a:p>
            <a:endParaRPr lang="de-DE" altLang="de-DE" dirty="0"/>
          </a:p>
        </p:txBody>
      </p:sp>
      <p:sp>
        <p:nvSpPr>
          <p:cNvPr id="6147" name="Rectangle 3"/>
          <p:cNvSpPr>
            <a:spLocks noGrp="1" noChangeArrowheads="1"/>
          </p:cNvSpPr>
          <p:nvPr>
            <p:ph type="dt" idx="1"/>
          </p:nvPr>
        </p:nvSpPr>
        <p:spPr bwMode="auto">
          <a:xfrm>
            <a:off x="3860800" y="0"/>
            <a:ext cx="2997200" cy="468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000"/>
            </a:lvl1pPr>
          </a:lstStyle>
          <a:p>
            <a:endParaRPr lang="de-DE" altLang="de-DE" dirty="0"/>
          </a:p>
        </p:txBody>
      </p:sp>
      <p:sp>
        <p:nvSpPr>
          <p:cNvPr id="6148" name="Rectangle 4"/>
          <p:cNvSpPr>
            <a:spLocks noGrp="1" noRot="1" noChangeAspect="1" noChangeArrowheads="1" noTextEdit="1"/>
          </p:cNvSpPr>
          <p:nvPr>
            <p:ph type="sldImg" idx="2"/>
          </p:nvPr>
        </p:nvSpPr>
        <p:spPr bwMode="auto">
          <a:xfrm>
            <a:off x="417513" y="673100"/>
            <a:ext cx="6022975" cy="33893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6149" name="Rectangle 5"/>
          <p:cNvSpPr>
            <a:spLocks noGrp="1" noChangeArrowheads="1"/>
          </p:cNvSpPr>
          <p:nvPr>
            <p:ph type="body" sz="quarter" idx="3"/>
          </p:nvPr>
        </p:nvSpPr>
        <p:spPr bwMode="auto">
          <a:xfrm>
            <a:off x="981075" y="4356100"/>
            <a:ext cx="4895850" cy="4032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150" name="Rectangle 6"/>
          <p:cNvSpPr>
            <a:spLocks noGrp="1" noChangeArrowheads="1"/>
          </p:cNvSpPr>
          <p:nvPr>
            <p:ph type="ftr" sz="quarter" idx="4"/>
          </p:nvPr>
        </p:nvSpPr>
        <p:spPr bwMode="auto">
          <a:xfrm>
            <a:off x="0" y="8675688"/>
            <a:ext cx="2997200" cy="468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000"/>
            </a:lvl1pPr>
          </a:lstStyle>
          <a:p>
            <a:endParaRPr lang="de-DE" altLang="de-DE" dirty="0"/>
          </a:p>
        </p:txBody>
      </p:sp>
      <p:sp>
        <p:nvSpPr>
          <p:cNvPr id="6151" name="Rectangle 7"/>
          <p:cNvSpPr>
            <a:spLocks noGrp="1" noChangeArrowheads="1"/>
          </p:cNvSpPr>
          <p:nvPr>
            <p:ph type="sldNum" sz="quarter" idx="5"/>
          </p:nvPr>
        </p:nvSpPr>
        <p:spPr bwMode="auto">
          <a:xfrm>
            <a:off x="3860800" y="8675688"/>
            <a:ext cx="2997200" cy="468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000"/>
            </a:lvl1pPr>
          </a:lstStyle>
          <a:p>
            <a:fld id="{314C52C9-2A93-411D-9726-F06F86CA61DC}" type="slidenum">
              <a:rPr lang="de-DE" altLang="de-DE"/>
              <a:pPr/>
              <a:t>‹Nr.›</a:t>
            </a:fld>
            <a:endParaRPr lang="de-DE" altLang="de-DE" dirty="0"/>
          </a:p>
        </p:txBody>
      </p:sp>
    </p:spTree>
    <p:extLst>
      <p:ext uri="{BB962C8B-B14F-4D97-AF65-F5344CB8AC3E}">
        <p14:creationId xmlns:p14="http://schemas.microsoft.com/office/powerpoint/2010/main" val="3697999602"/>
      </p:ext>
    </p:extLst>
  </p:cSld>
  <p:clrMap bg1="lt1" tx1="dk1" bg2="lt2" tx2="dk2" accent1="accent1" accent2="accent2" accent3="accent3" accent4="accent4" accent5="accent5" accent6="accent6" hlink="hlink" folHlink="folHlink"/>
  <p:notesStyle>
    <a:lvl1pPr algn="l" rtl="0" fontAlgn="base">
      <a:spcBef>
        <a:spcPct val="20000"/>
      </a:spcBef>
      <a:spcAft>
        <a:spcPct val="0"/>
      </a:spcAft>
      <a:defRPr sz="1200" kern="1200">
        <a:solidFill>
          <a:schemeClr val="tx1"/>
        </a:solidFill>
        <a:latin typeface="Arial" pitchFamily="34" charset="0"/>
        <a:ea typeface="+mn-ea"/>
        <a:cs typeface="Arial" pitchFamily="34" charset="0"/>
      </a:defRPr>
    </a:lvl1pPr>
    <a:lvl2pPr marL="179388"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2pPr>
    <a:lvl3pPr marL="358775"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3pPr>
    <a:lvl4pPr marL="538163"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4pPr>
    <a:lvl5pPr marL="717550"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0.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2</a:t>
            </a:fld>
            <a:endParaRPr lang="de-DE" altLang="de-DE" dirty="0"/>
          </a:p>
        </p:txBody>
      </p:sp>
    </p:spTree>
    <p:extLst>
      <p:ext uri="{BB962C8B-B14F-4D97-AF65-F5344CB8AC3E}">
        <p14:creationId xmlns:p14="http://schemas.microsoft.com/office/powerpoint/2010/main" val="980049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000"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3</a:t>
            </a:fld>
            <a:endParaRPr lang="de-DE" altLang="de-DE" dirty="0"/>
          </a:p>
        </p:txBody>
      </p:sp>
    </p:spTree>
    <p:extLst>
      <p:ext uri="{BB962C8B-B14F-4D97-AF65-F5344CB8AC3E}">
        <p14:creationId xmlns:p14="http://schemas.microsoft.com/office/powerpoint/2010/main" val="134245122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24</a:t>
            </a:fld>
            <a:endParaRPr lang="de-DE" altLang="de-DE" dirty="0"/>
          </a:p>
        </p:txBody>
      </p:sp>
    </p:spTree>
    <p:extLst>
      <p:ext uri="{BB962C8B-B14F-4D97-AF65-F5344CB8AC3E}">
        <p14:creationId xmlns:p14="http://schemas.microsoft.com/office/powerpoint/2010/main" val="1290190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4</a:t>
            </a:fld>
            <a:endParaRPr lang="de-DE" altLang="de-DE" dirty="0"/>
          </a:p>
        </p:txBody>
      </p:sp>
    </p:spTree>
    <p:extLst>
      <p:ext uri="{BB962C8B-B14F-4D97-AF65-F5344CB8AC3E}">
        <p14:creationId xmlns:p14="http://schemas.microsoft.com/office/powerpoint/2010/main" val="1080917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5</a:t>
            </a:fld>
            <a:endParaRPr lang="de-DE" altLang="de-DE" dirty="0"/>
          </a:p>
        </p:txBody>
      </p:sp>
    </p:spTree>
    <p:extLst>
      <p:ext uri="{BB962C8B-B14F-4D97-AF65-F5344CB8AC3E}">
        <p14:creationId xmlns:p14="http://schemas.microsoft.com/office/powerpoint/2010/main" val="608214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6</a:t>
            </a:fld>
            <a:endParaRPr lang="de-DE" altLang="de-DE" dirty="0"/>
          </a:p>
        </p:txBody>
      </p:sp>
    </p:spTree>
    <p:extLst>
      <p:ext uri="{BB962C8B-B14F-4D97-AF65-F5344CB8AC3E}">
        <p14:creationId xmlns:p14="http://schemas.microsoft.com/office/powerpoint/2010/main" val="1290190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8</a:t>
            </a:fld>
            <a:endParaRPr lang="de-DE" altLang="de-DE" dirty="0"/>
          </a:p>
        </p:txBody>
      </p:sp>
    </p:spTree>
    <p:extLst>
      <p:ext uri="{BB962C8B-B14F-4D97-AF65-F5344CB8AC3E}">
        <p14:creationId xmlns:p14="http://schemas.microsoft.com/office/powerpoint/2010/main" val="3093159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14C52C9-2A93-411D-9726-F06F86CA61DC}" type="slidenum">
              <a:rPr lang="de-DE" altLang="de-DE" smtClean="0"/>
              <a:pPr/>
              <a:t>9</a:t>
            </a:fld>
            <a:endParaRPr lang="de-DE" altLang="de-DE" dirty="0"/>
          </a:p>
        </p:txBody>
      </p:sp>
    </p:spTree>
    <p:extLst>
      <p:ext uri="{BB962C8B-B14F-4D97-AF65-F5344CB8AC3E}">
        <p14:creationId xmlns:p14="http://schemas.microsoft.com/office/powerpoint/2010/main" val="2066297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00.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0.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0.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127943" y="2617319"/>
            <a:ext cx="10944225" cy="1800200"/>
          </a:xfrm>
        </p:spPr>
        <p:txBody>
          <a:bodyPr/>
          <a:lstStyle>
            <a:lvl1pPr>
              <a:lnSpc>
                <a:spcPct val="100000"/>
              </a:lnSpc>
              <a:defRPr sz="4800"/>
            </a:lvl1pPr>
          </a:lstStyle>
          <a:p>
            <a:r>
              <a:rPr lang="de-DE" dirty="0"/>
              <a:t>Startseite mit</a:t>
            </a:r>
            <a:br>
              <a:rPr lang="de-DE" dirty="0"/>
            </a:br>
            <a:r>
              <a:rPr lang="de-DE" dirty="0"/>
              <a:t>Präsentationsthema</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platzhalter 2">
            <a:extLst>
              <a:ext uri="{FF2B5EF4-FFF2-40B4-BE49-F238E27FC236}">
                <a16:creationId xmlns:a16="http://schemas.microsoft.com/office/drawing/2014/main" id="{A911AFC7-3C5F-D64B-AF7C-A861E875BA1C}"/>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a:t>
            </a:r>
          </a:p>
        </p:txBody>
      </p:sp>
      <p:sp>
        <p:nvSpPr>
          <p:cNvPr id="13" name="Datumsplatzhalter 1">
            <a:extLst>
              <a:ext uri="{FF2B5EF4-FFF2-40B4-BE49-F238E27FC236}">
                <a16:creationId xmlns:a16="http://schemas.microsoft.com/office/drawing/2014/main" id="{CCC49655-2FA0-414D-B6C6-8484BB5BEF1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2" name="Fußzeilenplatzhalter 1">
            <a:extLst>
              <a:ext uri="{FF2B5EF4-FFF2-40B4-BE49-F238E27FC236}">
                <a16:creationId xmlns:a16="http://schemas.microsoft.com/office/drawing/2014/main" id="{EE9AE3A8-371A-E042-9A36-C00EB39D4A10}"/>
              </a:ext>
            </a:extLst>
          </p:cNvPr>
          <p:cNvSpPr>
            <a:spLocks noGrp="1"/>
          </p:cNvSpPr>
          <p:nvPr>
            <p:ph type="ftr" sz="quarter" idx="15"/>
          </p:nvPr>
        </p:nvSpPr>
        <p:spPr/>
        <p:txBody>
          <a:bodyPr/>
          <a:lstStyle/>
          <a:p>
            <a:r>
              <a:rPr lang="de-DE" altLang="de-DE"/>
              <a:t>VSV-Jahrestagung 2019</a:t>
            </a:r>
            <a:endParaRPr lang="de-DE" alt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tertitel, Inhalt 2s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numCol="2" spcCol="252000"/>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40759933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el, Unter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327EA43-B019-4804-B029-9BF66A6A7B53}"/>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F9E2B3C0-157A-410D-915D-ACEEC70D9450}"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548005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tertitel, Inhalt 2sp Aufzäh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numCol="2" spcCol="252000"/>
          <a:lstStyle>
            <a:lvl1pPr marL="285750" indent="-285750">
              <a:lnSpc>
                <a:spcPts val="2300"/>
              </a:lnSpc>
              <a:spcBef>
                <a:spcPts val="0"/>
              </a:spcBef>
              <a:buFont typeface="Wingdings" pitchFamily="2" charset="2"/>
              <a:buChar char="§"/>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23757765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127943" y="2617319"/>
            <a:ext cx="10944225" cy="1800200"/>
          </a:xfrm>
        </p:spPr>
        <p:txBody>
          <a:bodyPr/>
          <a:lstStyle>
            <a:lvl1pPr>
              <a:lnSpc>
                <a:spcPct val="100000"/>
              </a:lnSpc>
              <a:defRPr sz="4800"/>
            </a:lvl1pPr>
          </a:lstStyle>
          <a:p>
            <a:r>
              <a:rPr lang="de-DE" dirty="0"/>
              <a:t>Startseite mit</a:t>
            </a:r>
            <a:br>
              <a:rPr lang="de-DE" dirty="0"/>
            </a:br>
            <a:r>
              <a:rPr lang="de-DE" dirty="0"/>
              <a:t>Präsentationsthema</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platzhalter 2">
            <a:extLst>
              <a:ext uri="{FF2B5EF4-FFF2-40B4-BE49-F238E27FC236}">
                <a16:creationId xmlns:a16="http://schemas.microsoft.com/office/drawing/2014/main" id="{A911AFC7-3C5F-D64B-AF7C-A861E875BA1C}"/>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 | mavsk-91623</a:t>
            </a:r>
          </a:p>
        </p:txBody>
      </p:sp>
      <p:sp>
        <p:nvSpPr>
          <p:cNvPr id="13" name="Datumsplatzhalter 1">
            <a:extLst>
              <a:ext uri="{FF2B5EF4-FFF2-40B4-BE49-F238E27FC236}">
                <a16:creationId xmlns:a16="http://schemas.microsoft.com/office/drawing/2014/main" id="{CCC49655-2FA0-414D-B6C6-8484BB5BEF1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EB0D4E20-5D76-47D9-928A-3B78B5B778F2}" type="datetime1">
              <a:rPr lang="de-DE" smtClean="0"/>
              <a:t>09.12.2019</a:t>
            </a:fld>
            <a:endParaRPr lang="de-DE" dirty="0"/>
          </a:p>
        </p:txBody>
      </p:sp>
      <p:sp>
        <p:nvSpPr>
          <p:cNvPr id="2" name="Fußzeilenplatzhalter 1">
            <a:extLst>
              <a:ext uri="{FF2B5EF4-FFF2-40B4-BE49-F238E27FC236}">
                <a16:creationId xmlns:a16="http://schemas.microsoft.com/office/drawing/2014/main" id="{EE9AE3A8-371A-E042-9A36-C00EB39D4A10}"/>
              </a:ext>
            </a:extLst>
          </p:cNvPr>
          <p:cNvSpPr>
            <a:spLocks noGrp="1"/>
          </p:cNvSpPr>
          <p:nvPr>
            <p:ph type="ftr" sz="quarter" idx="15"/>
          </p:nvPr>
        </p:nvSpPr>
        <p:spPr/>
        <p:txBody>
          <a:bodyPr/>
          <a:lstStyle/>
          <a:p>
            <a:r>
              <a:rPr lang="en-US" altLang="de-DE"/>
              <a:t>SI WorkLife</a:t>
            </a:r>
            <a:endParaRPr lang="de-DE" altLang="de-DE"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el, Unter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327EA43-B019-4804-B029-9BF66A6A7B53}"/>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1AE6B1EB-2346-433A-ABD9-D20FD76B6E16}"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1583783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tertitel Kreisbilder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p:nvPr>
        </p:nvSpPr>
        <p:spPr>
          <a:xfrm>
            <a:off x="2478216" y="1720713"/>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6">
            <a:extLst>
              <a:ext uri="{FF2B5EF4-FFF2-40B4-BE49-F238E27FC236}">
                <a16:creationId xmlns:a16="http://schemas.microsoft.com/office/drawing/2014/main" id="{6B0A75FE-4322-734B-A077-F80F5EC2506E}"/>
              </a:ext>
            </a:extLst>
          </p:cNvPr>
          <p:cNvSpPr>
            <a:spLocks noGrp="1"/>
          </p:cNvSpPr>
          <p:nvPr>
            <p:ph type="body" sz="quarter" idx="14"/>
          </p:nvPr>
        </p:nvSpPr>
        <p:spPr>
          <a:xfrm>
            <a:off x="2495600" y="4029229"/>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6">
            <a:extLst>
              <a:ext uri="{FF2B5EF4-FFF2-40B4-BE49-F238E27FC236}">
                <a16:creationId xmlns:a16="http://schemas.microsoft.com/office/drawing/2014/main" id="{03E4ECAC-3179-0E4C-8F70-00E956D17BCC}"/>
              </a:ext>
            </a:extLst>
          </p:cNvPr>
          <p:cNvSpPr>
            <a:spLocks noGrp="1"/>
          </p:cNvSpPr>
          <p:nvPr>
            <p:ph type="body" sz="quarter" idx="15"/>
          </p:nvPr>
        </p:nvSpPr>
        <p:spPr>
          <a:xfrm>
            <a:off x="8040216" y="1728000"/>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Textplatzhalter 6">
            <a:extLst>
              <a:ext uri="{FF2B5EF4-FFF2-40B4-BE49-F238E27FC236}">
                <a16:creationId xmlns:a16="http://schemas.microsoft.com/office/drawing/2014/main" id="{4FF1AEF8-E9AC-2D47-BF4B-E60EA112BF64}"/>
              </a:ext>
            </a:extLst>
          </p:cNvPr>
          <p:cNvSpPr>
            <a:spLocks noGrp="1"/>
          </p:cNvSpPr>
          <p:nvPr>
            <p:ph type="body" sz="quarter" idx="16"/>
          </p:nvPr>
        </p:nvSpPr>
        <p:spPr>
          <a:xfrm>
            <a:off x="8040216" y="4011343"/>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1728000"/>
            <a:ext cx="1656000" cy="1656000"/>
          </a:xfrm>
        </p:spPr>
        <p:txBody>
          <a:bodyPr anchor="ctr" anchorCtr="0"/>
          <a:lstStyle>
            <a:lvl1pPr algn="ctr">
              <a:defRPr/>
            </a:lvl1pPr>
          </a:lstStyle>
          <a:p>
            <a:r>
              <a:rPr lang="de-DE"/>
              <a:t>Bild durch Klicken auf Symbol hinzufügen</a:t>
            </a:r>
            <a:endParaRPr lang="de-DE" dirty="0"/>
          </a:p>
        </p:txBody>
      </p:sp>
      <p:sp>
        <p:nvSpPr>
          <p:cNvPr id="18" name="Bildplatzhalter 16">
            <a:extLst>
              <a:ext uri="{FF2B5EF4-FFF2-40B4-BE49-F238E27FC236}">
                <a16:creationId xmlns:a16="http://schemas.microsoft.com/office/drawing/2014/main" id="{A7F9D17C-56F7-3640-98D6-97037A6561E9}"/>
              </a:ext>
            </a:extLst>
          </p:cNvPr>
          <p:cNvSpPr>
            <a:spLocks noGrp="1"/>
          </p:cNvSpPr>
          <p:nvPr>
            <p:ph type="pic" sz="quarter" idx="18"/>
          </p:nvPr>
        </p:nvSpPr>
        <p:spPr>
          <a:xfrm>
            <a:off x="630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9" name="Bildplatzhalter 16">
            <a:extLst>
              <a:ext uri="{FF2B5EF4-FFF2-40B4-BE49-F238E27FC236}">
                <a16:creationId xmlns:a16="http://schemas.microsoft.com/office/drawing/2014/main" id="{148B9C2E-A661-D046-9198-0159BFA16885}"/>
              </a:ext>
            </a:extLst>
          </p:cNvPr>
          <p:cNvSpPr>
            <a:spLocks noGrp="1"/>
          </p:cNvSpPr>
          <p:nvPr>
            <p:ph type="pic" sz="quarter" idx="19"/>
          </p:nvPr>
        </p:nvSpPr>
        <p:spPr>
          <a:xfrm>
            <a:off x="6192000" y="1728000"/>
            <a:ext cx="1656000" cy="1656000"/>
          </a:xfrm>
        </p:spPr>
        <p:txBody>
          <a:bodyPr anchor="ctr" anchorCtr="0"/>
          <a:lstStyle>
            <a:lvl1pPr algn="ctr">
              <a:defRPr/>
            </a:lvl1pPr>
          </a:lstStyle>
          <a:p>
            <a:r>
              <a:rPr lang="de-DE"/>
              <a:t>Bild durch Klicken auf Symbol hinzufügen</a:t>
            </a:r>
            <a:endParaRPr lang="de-DE" dirty="0"/>
          </a:p>
        </p:txBody>
      </p:sp>
      <p:sp>
        <p:nvSpPr>
          <p:cNvPr id="20" name="Bildplatzhalter 16">
            <a:extLst>
              <a:ext uri="{FF2B5EF4-FFF2-40B4-BE49-F238E27FC236}">
                <a16:creationId xmlns:a16="http://schemas.microsoft.com/office/drawing/2014/main" id="{BCCDB3F3-8977-4A4D-9E2D-AFD98A93C028}"/>
              </a:ext>
            </a:extLst>
          </p:cNvPr>
          <p:cNvSpPr>
            <a:spLocks noGrp="1"/>
          </p:cNvSpPr>
          <p:nvPr>
            <p:ph type="pic" sz="quarter" idx="20"/>
          </p:nvPr>
        </p:nvSpPr>
        <p:spPr>
          <a:xfrm>
            <a:off x="6192000" y="4032000"/>
            <a:ext cx="1656000" cy="1656000"/>
          </a:xfrm>
          <a:effectLst/>
        </p:spPr>
        <p:txBody>
          <a:bodyPr anchor="ctr" anchorCtr="0"/>
          <a:lstStyle>
            <a:lvl1pPr algn="ctr">
              <a:defRPr/>
            </a:lvl1pPr>
          </a:lstStyle>
          <a:p>
            <a:r>
              <a:rPr lang="de-DE"/>
              <a:t>Bild durch Klicken auf Symbol hinzufügen</a:t>
            </a:r>
            <a:endParaRPr lang="de-DE" dirty="0"/>
          </a:p>
        </p:txBody>
      </p:sp>
    </p:spTree>
    <p:extLst>
      <p:ext uri="{BB962C8B-B14F-4D97-AF65-F5344CB8AC3E}">
        <p14:creationId xmlns:p14="http://schemas.microsoft.com/office/powerpoint/2010/main" val="3820344650"/>
      </p:ext>
    </p:extLst>
  </p:cSld>
  <p:clrMapOvr>
    <a:masterClrMapping/>
  </p:clrMapOvr>
  <p:extLst>
    <p:ext uri="{DCECCB84-F9BA-43D5-87BE-67443E8EF086}">
      <p15:sldGuideLst xmlns:p15="http://schemas.microsoft.com/office/powerpoint/2012/main">
        <p15:guide id="1" orient="horz" pos="2523"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_Titel, Unter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327EA43-B019-4804-B029-9BF66A6A7B53}"/>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1AE6B1EB-2346-433A-ABD9-D20FD76B6E16}"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634253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tertitel Kreisbilder2">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p:nvPr>
        </p:nvSpPr>
        <p:spPr>
          <a:xfrm>
            <a:off x="1487488" y="2348879"/>
            <a:ext cx="4074512" cy="1224137"/>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6">
            <a:extLst>
              <a:ext uri="{FF2B5EF4-FFF2-40B4-BE49-F238E27FC236}">
                <a16:creationId xmlns:a16="http://schemas.microsoft.com/office/drawing/2014/main" id="{6B0A75FE-4322-734B-A077-F80F5EC2506E}"/>
              </a:ext>
            </a:extLst>
          </p:cNvPr>
          <p:cNvSpPr>
            <a:spLocks noGrp="1"/>
          </p:cNvSpPr>
          <p:nvPr>
            <p:ph type="body" sz="quarter" idx="14"/>
          </p:nvPr>
        </p:nvSpPr>
        <p:spPr>
          <a:xfrm>
            <a:off x="2496578" y="4025747"/>
            <a:ext cx="2952750" cy="1655763"/>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Textplatzhalter 6">
            <a:extLst>
              <a:ext uri="{FF2B5EF4-FFF2-40B4-BE49-F238E27FC236}">
                <a16:creationId xmlns:a16="http://schemas.microsoft.com/office/drawing/2014/main" id="{4FF1AEF8-E9AC-2D47-BF4B-E60EA112BF64}"/>
              </a:ext>
            </a:extLst>
          </p:cNvPr>
          <p:cNvSpPr>
            <a:spLocks noGrp="1"/>
          </p:cNvSpPr>
          <p:nvPr>
            <p:ph type="body" sz="quarter" idx="16"/>
          </p:nvPr>
        </p:nvSpPr>
        <p:spPr>
          <a:xfrm>
            <a:off x="8040216" y="4028992"/>
            <a:ext cx="2952750" cy="1655763"/>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376000"/>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8" name="Bildplatzhalter 16">
            <a:extLst>
              <a:ext uri="{FF2B5EF4-FFF2-40B4-BE49-F238E27FC236}">
                <a16:creationId xmlns:a16="http://schemas.microsoft.com/office/drawing/2014/main" id="{A7F9D17C-56F7-3640-98D6-97037A6561E9}"/>
              </a:ext>
            </a:extLst>
          </p:cNvPr>
          <p:cNvSpPr>
            <a:spLocks noGrp="1"/>
          </p:cNvSpPr>
          <p:nvPr>
            <p:ph type="pic" sz="quarter" idx="18"/>
          </p:nvPr>
        </p:nvSpPr>
        <p:spPr>
          <a:xfrm>
            <a:off x="630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9" name="Bildplatzhalter 16">
            <a:extLst>
              <a:ext uri="{FF2B5EF4-FFF2-40B4-BE49-F238E27FC236}">
                <a16:creationId xmlns:a16="http://schemas.microsoft.com/office/drawing/2014/main" id="{148B9C2E-A661-D046-9198-0159BFA16885}"/>
              </a:ext>
            </a:extLst>
          </p:cNvPr>
          <p:cNvSpPr>
            <a:spLocks noGrp="1"/>
          </p:cNvSpPr>
          <p:nvPr>
            <p:ph type="pic" sz="quarter" idx="19"/>
          </p:nvPr>
        </p:nvSpPr>
        <p:spPr>
          <a:xfrm>
            <a:off x="6192000" y="1728000"/>
            <a:ext cx="1656000" cy="1656000"/>
          </a:xfrm>
        </p:spPr>
        <p:txBody>
          <a:bodyPr anchor="ctr" anchorCtr="0"/>
          <a:lstStyle>
            <a:lvl1pPr algn="ctr">
              <a:defRPr/>
            </a:lvl1pPr>
          </a:lstStyle>
          <a:p>
            <a:r>
              <a:rPr lang="de-DE"/>
              <a:t>Bild durch Klicken auf Symbol hinzufügen</a:t>
            </a:r>
            <a:endParaRPr lang="de-DE" dirty="0"/>
          </a:p>
        </p:txBody>
      </p:sp>
      <p:sp>
        <p:nvSpPr>
          <p:cNvPr id="20" name="Bildplatzhalter 16">
            <a:extLst>
              <a:ext uri="{FF2B5EF4-FFF2-40B4-BE49-F238E27FC236}">
                <a16:creationId xmlns:a16="http://schemas.microsoft.com/office/drawing/2014/main" id="{BCCDB3F3-8977-4A4D-9E2D-AFD98A93C028}"/>
              </a:ext>
            </a:extLst>
          </p:cNvPr>
          <p:cNvSpPr>
            <a:spLocks noGrp="1"/>
          </p:cNvSpPr>
          <p:nvPr>
            <p:ph type="pic" sz="quarter" idx="20"/>
          </p:nvPr>
        </p:nvSpPr>
        <p:spPr>
          <a:xfrm>
            <a:off x="6192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528000" cy="432000"/>
          </a:xfrm>
          <a:solidFill>
            <a:schemeClr val="tx2"/>
          </a:solidFill>
        </p:spPr>
        <p:txBody>
          <a:bodyPr lIns="108000" anchor="ctr" anchorCtr="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r>
              <a:rPr lang="de-DE" dirty="0"/>
              <a:t>Optionale Beschriftung auf Blau</a:t>
            </a:r>
          </a:p>
        </p:txBody>
      </p:sp>
      <p:sp>
        <p:nvSpPr>
          <p:cNvPr id="21" name="Textplatzhalter 6">
            <a:extLst>
              <a:ext uri="{FF2B5EF4-FFF2-40B4-BE49-F238E27FC236}">
                <a16:creationId xmlns:a16="http://schemas.microsoft.com/office/drawing/2014/main" id="{393826ED-36B0-C54A-923E-67D70D363797}"/>
              </a:ext>
            </a:extLst>
          </p:cNvPr>
          <p:cNvSpPr>
            <a:spLocks noGrp="1"/>
          </p:cNvSpPr>
          <p:nvPr>
            <p:ph type="body" sz="quarter" idx="22"/>
          </p:nvPr>
        </p:nvSpPr>
        <p:spPr>
          <a:xfrm>
            <a:off x="8040216" y="2348879"/>
            <a:ext cx="3521784" cy="1224137"/>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extplatzhalter 9">
            <a:extLst>
              <a:ext uri="{FF2B5EF4-FFF2-40B4-BE49-F238E27FC236}">
                <a16:creationId xmlns:a16="http://schemas.microsoft.com/office/drawing/2014/main" id="{8E72783D-6C88-F442-8070-8DCED29DE05B}"/>
              </a:ext>
            </a:extLst>
          </p:cNvPr>
          <p:cNvSpPr>
            <a:spLocks noGrp="1"/>
          </p:cNvSpPr>
          <p:nvPr>
            <p:ph type="body" sz="quarter" idx="23" hasCustomPrompt="1"/>
          </p:nvPr>
        </p:nvSpPr>
        <p:spPr>
          <a:xfrm>
            <a:off x="8032882" y="1728000"/>
            <a:ext cx="3528000" cy="432000"/>
          </a:xfrm>
          <a:solidFill>
            <a:schemeClr val="tx2"/>
          </a:solidFill>
        </p:spPr>
        <p:txBody>
          <a:bodyPr lIns="108000" anchor="ctr" anchorCtr="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r>
              <a:rPr lang="de-DE" dirty="0"/>
              <a:t>Optionale Beschriftung auf Blau</a:t>
            </a:r>
          </a:p>
        </p:txBody>
      </p:sp>
    </p:spTree>
    <p:extLst>
      <p:ext uri="{BB962C8B-B14F-4D97-AF65-F5344CB8AC3E}">
        <p14:creationId xmlns:p14="http://schemas.microsoft.com/office/powerpoint/2010/main" val="1994777759"/>
      </p:ext>
    </p:extLst>
  </p:cSld>
  <p:clrMapOvr>
    <a:masterClrMapping/>
  </p:clrMapOvr>
  <p:extLst>
    <p:ext uri="{DCECCB84-F9BA-43D5-87BE-67443E8EF086}">
      <p15:sldGuideLst xmlns:p15="http://schemas.microsoft.com/office/powerpoint/2012/main">
        <p15:guide id="1" orient="horz" pos="2523"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Titel, Unter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327EA43-B019-4804-B029-9BF66A6A7B53}"/>
              </a:ext>
            </a:extLst>
          </p:cNvPr>
          <p:cNvSpPr/>
          <p:nvPr userDrawn="1"/>
        </p:nvSpPr>
        <p:spPr bwMode="auto">
          <a:xfrm>
            <a:off x="0" y="0"/>
            <a:ext cx="12192000" cy="6858000"/>
          </a:xfrm>
          <a:prstGeom prst="rect">
            <a:avLst/>
          </a:prstGeom>
          <a:blipFill dpi="0" rotWithShape="1">
            <a:blip r:embed="rId2">
              <a:alphaModFix amt="20000"/>
              <a:grayscl/>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799758D3-B225-4850-B25F-ABD30E53C5A8}"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1651107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Untertitel Kreisbilder3">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2062188"/>
            <a:ext cx="2376264" cy="840737"/>
          </a:xfrm>
        </p:spPr>
        <p:txBody>
          <a:bodyPr anchor="t" anchorCtr="0"/>
          <a:lstStyle>
            <a:lvl1pPr>
              <a:spcBef>
                <a:spcPts val="0"/>
              </a:spcBef>
              <a:defRPr sz="1800"/>
            </a:lvl1pPr>
          </a:lstStyle>
          <a:p>
            <a:pPr lvl="0"/>
            <a:r>
              <a:rPr lang="de-DE" dirty="0"/>
              <a:t>Auch hier sind die Beschriftungen und Bilder optional.</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2067859"/>
            <a:ext cx="2376264" cy="835066"/>
          </a:xfrm>
        </p:spPr>
        <p:txBody>
          <a:bodyPr anchor="t" anchorCtr="0"/>
          <a:lstStyle>
            <a:lvl1pPr>
              <a:spcBef>
                <a:spcPts val="0"/>
              </a:spcBef>
              <a:defRPr sz="1800"/>
            </a:lvl1pPr>
          </a:lstStyle>
          <a:p>
            <a:pPr lvl="0"/>
            <a:r>
              <a:rPr lang="de-DE" dirty="0"/>
              <a:t>Die Anzahl der Zeilen und Spalten ...</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2067859"/>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5" name="Textplatzhalter 9">
            <a:extLst>
              <a:ext uri="{FF2B5EF4-FFF2-40B4-BE49-F238E27FC236}">
                <a16:creationId xmlns:a16="http://schemas.microsoft.com/office/drawing/2014/main" id="{C93FABB8-7D9D-8B42-B9C2-846CE4032011}"/>
              </a:ext>
            </a:extLst>
          </p:cNvPr>
          <p:cNvSpPr>
            <a:spLocks noGrp="1"/>
          </p:cNvSpPr>
          <p:nvPr>
            <p:ph type="body" sz="quarter" idx="24" hasCustomPrompt="1"/>
          </p:nvPr>
        </p:nvSpPr>
        <p:spPr>
          <a:xfrm>
            <a:off x="4518432" y="1733671"/>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2062188"/>
            <a:ext cx="2376264" cy="840737"/>
          </a:xfrm>
        </p:spPr>
        <p:txBody>
          <a:bodyPr anchor="t" anchorCtr="0"/>
          <a:lstStyle>
            <a:lvl1pPr>
              <a:spcBef>
                <a:spcPts val="0"/>
              </a:spcBef>
              <a:defRPr sz="1800"/>
            </a:lvl1pPr>
          </a:lstStyle>
          <a:p>
            <a:pPr lvl="0"/>
            <a:r>
              <a:rPr lang="de-DE" dirty="0"/>
              <a:t>Auch Stichpunkte können verwendet werden.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8" name="Textplatzhalter 9">
            <a:extLst>
              <a:ext uri="{FF2B5EF4-FFF2-40B4-BE49-F238E27FC236}">
                <a16:creationId xmlns:a16="http://schemas.microsoft.com/office/drawing/2014/main" id="{CB820F7E-30CE-1141-91F3-96995AF4C583}"/>
              </a:ext>
            </a:extLst>
          </p:cNvPr>
          <p:cNvSpPr>
            <a:spLocks noGrp="1"/>
          </p:cNvSpPr>
          <p:nvPr>
            <p:ph type="body" sz="quarter" idx="27" hasCustomPrompt="1"/>
          </p:nvPr>
        </p:nvSpPr>
        <p:spPr>
          <a:xfrm>
            <a:off x="833977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0" name="Textplatzhalter 6">
            <a:extLst>
              <a:ext uri="{FF2B5EF4-FFF2-40B4-BE49-F238E27FC236}">
                <a16:creationId xmlns:a16="http://schemas.microsoft.com/office/drawing/2014/main" id="{8A1BEEA8-5BF9-174B-A8ED-E7A1DD4DE3B9}"/>
              </a:ext>
            </a:extLst>
          </p:cNvPr>
          <p:cNvSpPr>
            <a:spLocks noGrp="1"/>
          </p:cNvSpPr>
          <p:nvPr>
            <p:ph type="body" sz="quarter" idx="28" hasCustomPrompt="1"/>
          </p:nvPr>
        </p:nvSpPr>
        <p:spPr>
          <a:xfrm>
            <a:off x="1487488" y="4485974"/>
            <a:ext cx="2376264" cy="1070576"/>
          </a:xfrm>
        </p:spPr>
        <p:txBody>
          <a:bodyPr anchor="t" anchorCtr="0"/>
          <a:lstStyle>
            <a:lvl1pPr>
              <a:spcBef>
                <a:spcPts val="0"/>
              </a:spcBef>
              <a:defRPr sz="1800"/>
            </a:lvl1pPr>
          </a:lstStyle>
          <a:p>
            <a:pPr lvl="0"/>
            <a:r>
              <a:rPr lang="de-DE" dirty="0"/>
              <a:t>Auch Stichpunkte können verwendet werden.</a:t>
            </a:r>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2" name="Textplatzhalter 9">
            <a:extLst>
              <a:ext uri="{FF2B5EF4-FFF2-40B4-BE49-F238E27FC236}">
                <a16:creationId xmlns:a16="http://schemas.microsoft.com/office/drawing/2014/main" id="{60CD36E0-2307-824A-84EA-8C4A421E7645}"/>
              </a:ext>
            </a:extLst>
          </p:cNvPr>
          <p:cNvSpPr>
            <a:spLocks noGrp="1"/>
          </p:cNvSpPr>
          <p:nvPr>
            <p:ph type="body" sz="quarter" idx="30" hasCustomPrompt="1"/>
          </p:nvPr>
        </p:nvSpPr>
        <p:spPr>
          <a:xfrm>
            <a:off x="63000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3" name="Textplatzhalter 6">
            <a:extLst>
              <a:ext uri="{FF2B5EF4-FFF2-40B4-BE49-F238E27FC236}">
                <a16:creationId xmlns:a16="http://schemas.microsoft.com/office/drawing/2014/main" id="{FC5C4632-01F5-244C-A49D-EB7571EF8FBC}"/>
              </a:ext>
            </a:extLst>
          </p:cNvPr>
          <p:cNvSpPr>
            <a:spLocks noGrp="1"/>
          </p:cNvSpPr>
          <p:nvPr>
            <p:ph type="body" sz="quarter" idx="31" hasCustomPrompt="1"/>
          </p:nvPr>
        </p:nvSpPr>
        <p:spPr>
          <a:xfrm>
            <a:off x="5375920" y="4491645"/>
            <a:ext cx="2376264" cy="1064905"/>
          </a:xfrm>
        </p:spPr>
        <p:txBody>
          <a:bodyPr anchor="t" anchorCtr="0"/>
          <a:lstStyle>
            <a:lvl1pPr>
              <a:spcBef>
                <a:spcPts val="0"/>
              </a:spcBef>
              <a:defRPr sz="1800"/>
            </a:lvl1pPr>
          </a:lstStyle>
          <a:p>
            <a:pPr lvl="0"/>
            <a:r>
              <a:rPr lang="de-DE" dirty="0"/>
              <a:t>Sie sollten sich nur einheitlich für oder gegen Elemente entscheiden ...</a:t>
            </a:r>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4491645"/>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5" name="Textplatzhalter 9">
            <a:extLst>
              <a:ext uri="{FF2B5EF4-FFF2-40B4-BE49-F238E27FC236}">
                <a16:creationId xmlns:a16="http://schemas.microsoft.com/office/drawing/2014/main" id="{0C26A84D-4ECE-854F-B923-F59E629F60B6}"/>
              </a:ext>
            </a:extLst>
          </p:cNvPr>
          <p:cNvSpPr>
            <a:spLocks noGrp="1"/>
          </p:cNvSpPr>
          <p:nvPr>
            <p:ph type="body" sz="quarter" idx="33" hasCustomPrompt="1"/>
          </p:nvPr>
        </p:nvSpPr>
        <p:spPr>
          <a:xfrm>
            <a:off x="4518432" y="4157457"/>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6" name="Textplatzhalter 6">
            <a:extLst>
              <a:ext uri="{FF2B5EF4-FFF2-40B4-BE49-F238E27FC236}">
                <a16:creationId xmlns:a16="http://schemas.microsoft.com/office/drawing/2014/main" id="{259813F6-0F08-E249-8DEE-C2E0C269CD8E}"/>
              </a:ext>
            </a:extLst>
          </p:cNvPr>
          <p:cNvSpPr>
            <a:spLocks noGrp="1"/>
          </p:cNvSpPr>
          <p:nvPr>
            <p:ph type="body" sz="quarter" idx="34" hasCustomPrompt="1"/>
          </p:nvPr>
        </p:nvSpPr>
        <p:spPr>
          <a:xfrm>
            <a:off x="9197258" y="4485974"/>
            <a:ext cx="2376264" cy="1064905"/>
          </a:xfrm>
        </p:spPr>
        <p:txBody>
          <a:bodyPr anchor="t" anchorCtr="0"/>
          <a:lstStyle>
            <a:lvl1pPr>
              <a:spcBef>
                <a:spcPts val="0"/>
              </a:spcBef>
              <a:defRPr sz="1800"/>
            </a:lvl1pPr>
          </a:lstStyle>
          <a:p>
            <a:pPr lvl="0"/>
            <a:r>
              <a:rPr lang="de-DE" dirty="0"/>
              <a:t>… um auf dieser Folie ein einheitliches Erscheinungsbild zu wahren.</a:t>
            </a:r>
          </a:p>
        </p:txBody>
      </p:sp>
      <p:sp>
        <p:nvSpPr>
          <p:cNvPr id="37" name="Bildplatzhalter 16">
            <a:extLst>
              <a:ext uri="{FF2B5EF4-FFF2-40B4-BE49-F238E27FC236}">
                <a16:creationId xmlns:a16="http://schemas.microsoft.com/office/drawing/2014/main" id="{CBE2A386-8361-0849-84EC-8A318B983BEA}"/>
              </a:ext>
            </a:extLst>
          </p:cNvPr>
          <p:cNvSpPr>
            <a:spLocks noGrp="1"/>
          </p:cNvSpPr>
          <p:nvPr>
            <p:ph type="pic" sz="quarter" idx="35"/>
          </p:nvPr>
        </p:nvSpPr>
        <p:spPr>
          <a:xfrm>
            <a:off x="833977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8" name="Textplatzhalter 9">
            <a:extLst>
              <a:ext uri="{FF2B5EF4-FFF2-40B4-BE49-F238E27FC236}">
                <a16:creationId xmlns:a16="http://schemas.microsoft.com/office/drawing/2014/main" id="{1C4379A1-6692-5349-B0A8-C800377AF1BB}"/>
              </a:ext>
            </a:extLst>
          </p:cNvPr>
          <p:cNvSpPr>
            <a:spLocks noGrp="1"/>
          </p:cNvSpPr>
          <p:nvPr>
            <p:ph type="body" sz="quarter" idx="36" hasCustomPrompt="1"/>
          </p:nvPr>
        </p:nvSpPr>
        <p:spPr>
          <a:xfrm>
            <a:off x="833977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Tree>
    <p:extLst>
      <p:ext uri="{BB962C8B-B14F-4D97-AF65-F5344CB8AC3E}">
        <p14:creationId xmlns:p14="http://schemas.microsoft.com/office/powerpoint/2010/main" val="1663647187"/>
      </p:ext>
    </p:extLst>
  </p:cSld>
  <p:clrMapOvr>
    <a:masterClrMapping/>
  </p:clrMapOvr>
  <p:extLst>
    <p:ext uri="{DCECCB84-F9BA-43D5-87BE-67443E8EF086}">
      <p15:sldGuideLst xmlns:p15="http://schemas.microsoft.com/office/powerpoint/2012/main">
        <p15:guide id="1" orient="horz" pos="2523">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5_Titel, Unter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327EA43-B019-4804-B029-9BF66A6A7B53}"/>
              </a:ext>
            </a:extLst>
          </p:cNvPr>
          <p:cNvSpPr/>
          <p:nvPr userDrawn="1"/>
        </p:nvSpPr>
        <p:spPr bwMode="auto">
          <a:xfrm>
            <a:off x="0" y="0"/>
            <a:ext cx="12192000" cy="6858000"/>
          </a:xfrm>
          <a:prstGeom prst="rect">
            <a:avLst/>
          </a:prstGeom>
          <a:blipFill dpi="0" rotWithShape="1">
            <a:blip r:embed="rId2">
              <a:alphaModFix amt="20000"/>
              <a:extLst>
                <a:ext uri="{BEBA8EAE-BF5A-486C-A8C5-ECC9F3942E4B}">
                  <a14:imgProps xmlns:a14="http://schemas.microsoft.com/office/drawing/2010/main">
                    <a14:imgLayer r:embed="rId3">
                      <a14:imgEffect>
                        <a14:saturation sat="0"/>
                      </a14:imgEffect>
                    </a14:imgLayer>
                  </a14:imgProps>
                </a:ext>
              </a:extLst>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799758D3-B225-4850-B25F-ABD30E53C5A8}"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3726931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tertitel Icon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1638000"/>
            <a:ext cx="2376264" cy="3937279"/>
          </a:xfrm>
        </p:spPr>
        <p:txBody>
          <a:bodyPr anchor="t" anchorCtr="0"/>
          <a:lstStyle>
            <a:lvl1pPr>
              <a:spcBef>
                <a:spcPts val="0"/>
              </a:spcBef>
              <a:defRPr sz="1800"/>
            </a:lvl1pPr>
          </a:lstStyle>
          <a:p>
            <a:pPr lvl="0"/>
            <a:r>
              <a:rPr lang="de-DE" dirty="0"/>
              <a:t>Um Botschaften schnell und klar zu vermitteln oder kategorisieren, können Sie Icons einbinden.</a:t>
            </a:r>
            <a:br>
              <a:rPr lang="de-DE" dirty="0"/>
            </a:br>
            <a:br>
              <a:rPr lang="de-DE" dirty="0"/>
            </a:br>
            <a:r>
              <a:rPr lang="de-DE" dirty="0"/>
              <a:t>Bei Icons gibt es keine Vorgaben zur Größe.</a:t>
            </a:r>
            <a:br>
              <a:rPr lang="de-DE" dirty="0"/>
            </a:br>
            <a:br>
              <a:rPr lang="de-DE" dirty="0"/>
            </a:br>
            <a:br>
              <a:rPr lang="de-DE" dirty="0"/>
            </a:br>
            <a:r>
              <a:rPr lang="de-DE" dirty="0"/>
              <a:t>Icons müssen nur gut erkennbar und innerhalb der Folie gleich groß sein.</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167898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1638000"/>
            <a:ext cx="2376264" cy="3931608"/>
          </a:xfrm>
        </p:spPr>
        <p:txBody>
          <a:bodyPr anchor="t" anchorCtr="0"/>
          <a:lstStyle>
            <a:lvl1pPr>
              <a:defRPr sz="1800"/>
            </a:lvl1pPr>
          </a:lstStyle>
          <a:p>
            <a:pPr lvl="0"/>
            <a:r>
              <a:rPr lang="de-DE" dirty="0"/>
              <a:t>Ein Icon sollte nicht mehrmals auf einer Folie wiederholt werden. </a:t>
            </a:r>
            <a:br>
              <a:rPr lang="de-DE" dirty="0"/>
            </a:br>
            <a:br>
              <a:rPr lang="de-DE" dirty="0"/>
            </a:br>
            <a:br>
              <a:rPr lang="de-DE" dirty="0"/>
            </a:br>
            <a:r>
              <a:rPr lang="de-DE" dirty="0"/>
              <a:t>Insgesamt sollten nicht mehr als neun Icons je Folie verwendet werden.</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168465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1638000"/>
            <a:ext cx="2376264" cy="3931608"/>
          </a:xfrm>
        </p:spPr>
        <p:txBody>
          <a:bodyPr anchor="t" anchorCtr="0"/>
          <a:lstStyle>
            <a:lvl1pPr>
              <a:defRPr sz="1800"/>
            </a:lvl1pPr>
          </a:lstStyle>
          <a:p>
            <a:pPr lvl="0"/>
            <a:r>
              <a:rPr lang="de-DE" dirty="0"/>
              <a:t>Weitere Icons finden Sie hier: W:\Info\Office2013_Vorlagen\Präsentationen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167898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334413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334413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9" name="Bildplatzhalter 16">
            <a:extLst>
              <a:ext uri="{FF2B5EF4-FFF2-40B4-BE49-F238E27FC236}">
                <a16:creationId xmlns:a16="http://schemas.microsoft.com/office/drawing/2014/main" id="{02E48BB1-759D-194A-8941-FA4F53496184}"/>
              </a:ext>
            </a:extLst>
          </p:cNvPr>
          <p:cNvSpPr>
            <a:spLocks noGrp="1"/>
          </p:cNvSpPr>
          <p:nvPr>
            <p:ph type="pic" sz="quarter" idx="33"/>
          </p:nvPr>
        </p:nvSpPr>
        <p:spPr>
          <a:xfrm>
            <a:off x="630000" y="4433580"/>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Tree>
    <p:extLst>
      <p:ext uri="{BB962C8B-B14F-4D97-AF65-F5344CB8AC3E}">
        <p14:creationId xmlns:p14="http://schemas.microsoft.com/office/powerpoint/2010/main" val="2588693534"/>
      </p:ext>
    </p:extLst>
  </p:cSld>
  <p:clrMapOvr>
    <a:masterClrMapping/>
  </p:clrMapOvr>
  <p:extLst>
    <p:ext uri="{DCECCB84-F9BA-43D5-87BE-67443E8EF086}">
      <p15:sldGuideLst xmlns:p15="http://schemas.microsoft.com/office/powerpoint/2012/main">
        <p15:guide id="1" orient="horz" pos="2523">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Titel, Unter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2BCB32D6-CA3B-48EC-B5F1-29A48C522ED9}"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Rechteck 6">
            <a:extLst>
              <a:ext uri="{FF2B5EF4-FFF2-40B4-BE49-F238E27FC236}">
                <a16:creationId xmlns:a16="http://schemas.microsoft.com/office/drawing/2014/main" id="{EC3D4A4F-0390-4B6E-BC8D-299EE4584716}"/>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876083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en">
    <p:spTree>
      <p:nvGrpSpPr>
        <p:cNvPr id="1" name=""/>
        <p:cNvGrpSpPr/>
        <p:nvPr/>
      </p:nvGrpSpPr>
      <p:grpSpPr>
        <a:xfrm>
          <a:off x="0" y="0"/>
          <a:ext cx="0" cy="0"/>
          <a:chOff x="0" y="0"/>
          <a:chExt cx="0" cy="0"/>
        </a:xfrm>
      </p:grpSpPr>
      <p:sp>
        <p:nvSpPr>
          <p:cNvPr id="3" name="Medienplatzhalter 2">
            <a:extLst>
              <a:ext uri="{FF2B5EF4-FFF2-40B4-BE49-F238E27FC236}">
                <a16:creationId xmlns:a16="http://schemas.microsoft.com/office/drawing/2014/main" id="{8830BF46-3500-244B-A982-B09B147FDFA8}"/>
              </a:ext>
            </a:extLst>
          </p:cNvPr>
          <p:cNvSpPr>
            <a:spLocks noGrp="1"/>
          </p:cNvSpPr>
          <p:nvPr>
            <p:ph type="media" sz="quarter" idx="10"/>
          </p:nvPr>
        </p:nvSpPr>
        <p:spPr>
          <a:xfrm>
            <a:off x="0" y="0"/>
            <a:ext cx="12192000" cy="6858000"/>
          </a:xfrm>
          <a:solidFill>
            <a:schemeClr val="bg2"/>
          </a:solidFill>
        </p:spPr>
        <p:txBody>
          <a:bodyPr tIns="576000" anchor="ctr" anchorCtr="0"/>
          <a:lstStyle>
            <a:lvl1pPr algn="ctr">
              <a:defRPr sz="2400"/>
            </a:lvl1pPr>
          </a:lstStyle>
          <a:p>
            <a:r>
              <a:rPr lang="de-DE"/>
              <a:t>Mediaclip durch Klicken auf Symbol hinzufügen</a:t>
            </a:r>
            <a:endParaRPr lang="de-DE" dirty="0"/>
          </a:p>
        </p:txBody>
      </p:sp>
    </p:spTree>
    <p:extLst>
      <p:ext uri="{BB962C8B-B14F-4D97-AF65-F5344CB8AC3E}">
        <p14:creationId xmlns:p14="http://schemas.microsoft.com/office/powerpoint/2010/main" val="11031424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el, Untertitel, Inhalt 2s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numCol="2" spcCol="252000"/>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1D021EBC-81F7-4105-B6C1-269E5543764C}"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4075993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chlussfolie 1">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260000" y="2700000"/>
            <a:ext cx="10944225" cy="1800200"/>
          </a:xfrm>
        </p:spPr>
        <p:txBody>
          <a:bodyPr/>
          <a:lstStyle>
            <a:lvl1pPr>
              <a:lnSpc>
                <a:spcPct val="100000"/>
              </a:lnSpc>
              <a:defRPr sz="4800"/>
            </a:lvl1pPr>
          </a:lstStyle>
          <a:p>
            <a:r>
              <a:rPr lang="de-DE" dirty="0"/>
              <a:t>Vielen Dank für </a:t>
            </a:r>
            <a:br>
              <a:rPr lang="de-DE" dirty="0"/>
            </a:br>
            <a:r>
              <a:rPr lang="de-DE" dirty="0"/>
              <a:t>Ihre Aufmerksamkeit!</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Datumsplatzhalter 1">
            <a:extLst>
              <a:ext uri="{FF2B5EF4-FFF2-40B4-BE49-F238E27FC236}">
                <a16:creationId xmlns:a16="http://schemas.microsoft.com/office/drawing/2014/main" id="{709C883E-C6DB-954C-926C-6858C189BB44}"/>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Tree>
    <p:extLst>
      <p:ext uri="{BB962C8B-B14F-4D97-AF65-F5344CB8AC3E}">
        <p14:creationId xmlns:p14="http://schemas.microsoft.com/office/powerpoint/2010/main" val="255999990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el, Untertitel, Inhalt 2sp Aufzäh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numCol="2" spcCol="252000"/>
          <a:lstStyle>
            <a:lvl1pPr marL="285750" indent="-285750">
              <a:lnSpc>
                <a:spcPts val="2300"/>
              </a:lnSpc>
              <a:spcBef>
                <a:spcPts val="0"/>
              </a:spcBef>
              <a:buFont typeface="Wingdings" pitchFamily="2" charset="2"/>
              <a:buChar char="§"/>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0D6B8B3B-F6A6-4377-BBFE-5B73199A9C4C}"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2375776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chlussfolie 2">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60000" y="2700000"/>
            <a:ext cx="8928867" cy="2160240"/>
          </a:xfrm>
        </p:spPr>
        <p:txBody>
          <a:bodyPr bIns="0"/>
          <a:lstStyle>
            <a:lvl1pPr>
              <a:lnSpc>
                <a:spcPct val="100000"/>
              </a:lnSpc>
              <a:defRPr sz="6600">
                <a:solidFill>
                  <a:schemeClr val="bg1"/>
                </a:solidFill>
              </a:defRPr>
            </a:lvl1pPr>
          </a:lstStyle>
          <a:p>
            <a:pPr lvl="0"/>
            <a:r>
              <a:rPr lang="de-DE" altLang="de-DE" noProof="0" dirty="0"/>
              <a:t>Vielen Dank für </a:t>
            </a:r>
            <a:br>
              <a:rPr lang="de-DE" altLang="de-DE" noProof="0" dirty="0"/>
            </a:br>
            <a:r>
              <a:rPr lang="de-DE" altLang="de-DE" noProof="0" dirty="0"/>
              <a:t>Ihre Aufmerksamkeit! </a:t>
            </a:r>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4" name="Bildplatzhalter 3">
            <a:extLst>
              <a:ext uri="{FF2B5EF4-FFF2-40B4-BE49-F238E27FC236}">
                <a16:creationId xmlns:a16="http://schemas.microsoft.com/office/drawing/2014/main" id="{6BAE41AD-458E-344E-94EB-C9C781B6E079}"/>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Datumsplatzhalter 1">
            <a:extLst>
              <a:ext uri="{FF2B5EF4-FFF2-40B4-BE49-F238E27FC236}">
                <a16:creationId xmlns:a16="http://schemas.microsoft.com/office/drawing/2014/main" id="{6629545D-0824-4444-AE00-3313F62B3523}"/>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Tree>
    <p:extLst>
      <p:ext uri="{BB962C8B-B14F-4D97-AF65-F5344CB8AC3E}">
        <p14:creationId xmlns:p14="http://schemas.microsoft.com/office/powerpoint/2010/main" val="3194323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el, Untertitel Kreisbilder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A179268A-A03F-415C-9CBB-CBB681FAA9DC}"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p:nvPr>
        </p:nvSpPr>
        <p:spPr>
          <a:xfrm>
            <a:off x="2478216" y="1720713"/>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6">
            <a:extLst>
              <a:ext uri="{FF2B5EF4-FFF2-40B4-BE49-F238E27FC236}">
                <a16:creationId xmlns:a16="http://schemas.microsoft.com/office/drawing/2014/main" id="{6B0A75FE-4322-734B-A077-F80F5EC2506E}"/>
              </a:ext>
            </a:extLst>
          </p:cNvPr>
          <p:cNvSpPr>
            <a:spLocks noGrp="1"/>
          </p:cNvSpPr>
          <p:nvPr>
            <p:ph type="body" sz="quarter" idx="14"/>
          </p:nvPr>
        </p:nvSpPr>
        <p:spPr>
          <a:xfrm>
            <a:off x="2495600" y="4029229"/>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6">
            <a:extLst>
              <a:ext uri="{FF2B5EF4-FFF2-40B4-BE49-F238E27FC236}">
                <a16:creationId xmlns:a16="http://schemas.microsoft.com/office/drawing/2014/main" id="{03E4ECAC-3179-0E4C-8F70-00E956D17BCC}"/>
              </a:ext>
            </a:extLst>
          </p:cNvPr>
          <p:cNvSpPr>
            <a:spLocks noGrp="1"/>
          </p:cNvSpPr>
          <p:nvPr>
            <p:ph type="body" sz="quarter" idx="15"/>
          </p:nvPr>
        </p:nvSpPr>
        <p:spPr>
          <a:xfrm>
            <a:off x="8040216" y="1728000"/>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Textplatzhalter 6">
            <a:extLst>
              <a:ext uri="{FF2B5EF4-FFF2-40B4-BE49-F238E27FC236}">
                <a16:creationId xmlns:a16="http://schemas.microsoft.com/office/drawing/2014/main" id="{4FF1AEF8-E9AC-2D47-BF4B-E60EA112BF64}"/>
              </a:ext>
            </a:extLst>
          </p:cNvPr>
          <p:cNvSpPr>
            <a:spLocks noGrp="1"/>
          </p:cNvSpPr>
          <p:nvPr>
            <p:ph type="body" sz="quarter" idx="16"/>
          </p:nvPr>
        </p:nvSpPr>
        <p:spPr>
          <a:xfrm>
            <a:off x="8040216" y="4011343"/>
            <a:ext cx="2952750" cy="1655763"/>
          </a:xfrm>
        </p:spPr>
        <p:txBody>
          <a:bodyPr/>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1728000"/>
            <a:ext cx="1656000" cy="1656000"/>
          </a:xfrm>
        </p:spPr>
        <p:txBody>
          <a:bodyPr anchor="ctr" anchorCtr="0"/>
          <a:lstStyle>
            <a:lvl1pPr algn="ctr">
              <a:defRPr/>
            </a:lvl1pPr>
          </a:lstStyle>
          <a:p>
            <a:r>
              <a:rPr lang="de-DE"/>
              <a:t>Bild durch Klicken auf Symbol hinzufügen</a:t>
            </a:r>
            <a:endParaRPr lang="de-DE" dirty="0"/>
          </a:p>
        </p:txBody>
      </p:sp>
      <p:sp>
        <p:nvSpPr>
          <p:cNvPr id="18" name="Bildplatzhalter 16">
            <a:extLst>
              <a:ext uri="{FF2B5EF4-FFF2-40B4-BE49-F238E27FC236}">
                <a16:creationId xmlns:a16="http://schemas.microsoft.com/office/drawing/2014/main" id="{A7F9D17C-56F7-3640-98D6-97037A6561E9}"/>
              </a:ext>
            </a:extLst>
          </p:cNvPr>
          <p:cNvSpPr>
            <a:spLocks noGrp="1"/>
          </p:cNvSpPr>
          <p:nvPr>
            <p:ph type="pic" sz="quarter" idx="18"/>
          </p:nvPr>
        </p:nvSpPr>
        <p:spPr>
          <a:xfrm>
            <a:off x="630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9" name="Bildplatzhalter 16">
            <a:extLst>
              <a:ext uri="{FF2B5EF4-FFF2-40B4-BE49-F238E27FC236}">
                <a16:creationId xmlns:a16="http://schemas.microsoft.com/office/drawing/2014/main" id="{148B9C2E-A661-D046-9198-0159BFA16885}"/>
              </a:ext>
            </a:extLst>
          </p:cNvPr>
          <p:cNvSpPr>
            <a:spLocks noGrp="1"/>
          </p:cNvSpPr>
          <p:nvPr>
            <p:ph type="pic" sz="quarter" idx="19"/>
          </p:nvPr>
        </p:nvSpPr>
        <p:spPr>
          <a:xfrm>
            <a:off x="6192000" y="1728000"/>
            <a:ext cx="1656000" cy="1656000"/>
          </a:xfrm>
        </p:spPr>
        <p:txBody>
          <a:bodyPr anchor="ctr" anchorCtr="0"/>
          <a:lstStyle>
            <a:lvl1pPr algn="ctr">
              <a:defRPr/>
            </a:lvl1pPr>
          </a:lstStyle>
          <a:p>
            <a:r>
              <a:rPr lang="de-DE"/>
              <a:t>Bild durch Klicken auf Symbol hinzufügen</a:t>
            </a:r>
            <a:endParaRPr lang="de-DE" dirty="0"/>
          </a:p>
        </p:txBody>
      </p:sp>
      <p:sp>
        <p:nvSpPr>
          <p:cNvPr id="20" name="Bildplatzhalter 16">
            <a:extLst>
              <a:ext uri="{FF2B5EF4-FFF2-40B4-BE49-F238E27FC236}">
                <a16:creationId xmlns:a16="http://schemas.microsoft.com/office/drawing/2014/main" id="{BCCDB3F3-8977-4A4D-9E2D-AFD98A93C028}"/>
              </a:ext>
            </a:extLst>
          </p:cNvPr>
          <p:cNvSpPr>
            <a:spLocks noGrp="1"/>
          </p:cNvSpPr>
          <p:nvPr>
            <p:ph type="pic" sz="quarter" idx="20"/>
          </p:nvPr>
        </p:nvSpPr>
        <p:spPr>
          <a:xfrm>
            <a:off x="6192000" y="4032000"/>
            <a:ext cx="1656000" cy="1656000"/>
          </a:xfrm>
          <a:effectLst/>
        </p:spPr>
        <p:txBody>
          <a:bodyPr anchor="ctr" anchorCtr="0"/>
          <a:lstStyle>
            <a:lvl1pPr algn="ctr">
              <a:defRPr/>
            </a:lvl1pPr>
          </a:lstStyle>
          <a:p>
            <a:r>
              <a:rPr lang="de-DE"/>
              <a:t>Bild durch Klicken auf Symbol hinzufügen</a:t>
            </a:r>
            <a:endParaRPr lang="de-DE" dirty="0"/>
          </a:p>
        </p:txBody>
      </p:sp>
    </p:spTree>
    <p:extLst>
      <p:ext uri="{BB962C8B-B14F-4D97-AF65-F5344CB8AC3E}">
        <p14:creationId xmlns:p14="http://schemas.microsoft.com/office/powerpoint/2010/main" val="3820344650"/>
      </p:ext>
    </p:extLst>
  </p:cSld>
  <p:clrMapOvr>
    <a:masterClrMapping/>
  </p:clrMapOvr>
  <p:extLst mod="1">
    <p:ext uri="{DCECCB84-F9BA-43D5-87BE-67443E8EF086}">
      <p15:sldGuideLst xmlns:p15="http://schemas.microsoft.com/office/powerpoint/2012/main">
        <p15:guide id="1" orient="horz" pos="252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chlussfolie 3">
    <p:spTree>
      <p:nvGrpSpPr>
        <p:cNvPr id="1" name=""/>
        <p:cNvGrpSpPr/>
        <p:nvPr/>
      </p:nvGrpSpPr>
      <p:grpSpPr>
        <a:xfrm>
          <a:off x="0" y="0"/>
          <a:ext cx="0" cy="0"/>
          <a:chOff x="0" y="0"/>
          <a:chExt cx="0" cy="0"/>
        </a:xfrm>
      </p:grpSpPr>
      <p:sp>
        <p:nvSpPr>
          <p:cNvPr id="9" name="Bildplatzhalter 7">
            <a:extLst>
              <a:ext uri="{FF2B5EF4-FFF2-40B4-BE49-F238E27FC236}">
                <a16:creationId xmlns:a16="http://schemas.microsoft.com/office/drawing/2014/main" id="{42B88674-E2E6-C847-ACE6-166C0980B481}"/>
              </a:ext>
            </a:extLst>
          </p:cNvPr>
          <p:cNvSpPr>
            <a:spLocks noGrp="1"/>
          </p:cNvSpPr>
          <p:nvPr>
            <p:ph type="pic" sz="quarter" idx="12" hasCustomPrompt="1"/>
          </p:nvPr>
        </p:nvSpPr>
        <p:spPr>
          <a:xfrm>
            <a:off x="191344" y="980728"/>
            <a:ext cx="11833200" cy="5040560"/>
          </a:xfrm>
          <a:solidFill>
            <a:schemeClr val="bg2"/>
          </a:solidFill>
        </p:spPr>
        <p:txBody>
          <a:bodyPr anchor="t" anchorCtr="0"/>
          <a:lstStyle>
            <a:lvl1pPr algn="l">
              <a:defRPr/>
            </a:lvl1pPr>
          </a:lstStyle>
          <a:p>
            <a:r>
              <a:rPr lang="de-DE" dirty="0"/>
              <a:t>Bild auf Platzhalter ziehen oder durch Klicken auf Symbol hinzufügen</a:t>
            </a:r>
          </a:p>
        </p:txBody>
      </p:sp>
      <p:sp>
        <p:nvSpPr>
          <p:cNvPr id="4" name="Bildplatzhalter 3">
            <a:extLst>
              <a:ext uri="{FF2B5EF4-FFF2-40B4-BE49-F238E27FC236}">
                <a16:creationId xmlns:a16="http://schemas.microsoft.com/office/drawing/2014/main" id="{B165A349-616A-DB4B-9492-0406BBC9AF2B}"/>
              </a:ext>
            </a:extLst>
          </p:cNvPr>
          <p:cNvSpPr>
            <a:spLocks noGrp="1"/>
          </p:cNvSpPr>
          <p:nvPr>
            <p:ph type="pic" sz="quarter" idx="15"/>
          </p:nvPr>
        </p:nvSpPr>
        <p:spPr>
          <a:xfrm>
            <a:off x="1127125" y="2708920"/>
            <a:ext cx="6553051" cy="1064297"/>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id="{BC509772-7CC8-444D-A50B-EEA714F731C9}"/>
              </a:ext>
            </a:extLst>
          </p:cNvPr>
          <p:cNvSpPr>
            <a:spLocks noGrp="1"/>
          </p:cNvSpPr>
          <p:nvPr>
            <p:ph type="pic" sz="quarter" idx="16"/>
          </p:nvPr>
        </p:nvSpPr>
        <p:spPr>
          <a:xfrm>
            <a:off x="1127125" y="3688595"/>
            <a:ext cx="9001323" cy="1064297"/>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7170" name="Rectangle 2"/>
          <p:cNvSpPr>
            <a:spLocks noGrp="1" noChangeArrowheads="1"/>
          </p:cNvSpPr>
          <p:nvPr>
            <p:ph type="ctrTitle" hasCustomPrompt="1"/>
          </p:nvPr>
        </p:nvSpPr>
        <p:spPr>
          <a:xfrm>
            <a:off x="1260000" y="2700000"/>
            <a:ext cx="8928867" cy="2160240"/>
          </a:xfrm>
        </p:spPr>
        <p:txBody>
          <a:bodyPr bIns="0"/>
          <a:lstStyle>
            <a:lvl1pPr>
              <a:lnSpc>
                <a:spcPct val="100000"/>
              </a:lnSpc>
              <a:defRPr sz="6600">
                <a:solidFill>
                  <a:schemeClr val="bg1"/>
                </a:solidFill>
              </a:defRPr>
            </a:lvl1pPr>
          </a:lstStyle>
          <a:p>
            <a:pPr lvl="0"/>
            <a:r>
              <a:rPr lang="de-DE" altLang="de-DE" noProof="0" dirty="0"/>
              <a:t>Vielen Dank für </a:t>
            </a:r>
            <a:br>
              <a:rPr lang="de-DE" altLang="de-DE" noProof="0" dirty="0"/>
            </a:br>
            <a:r>
              <a:rPr lang="de-DE" altLang="de-DE" noProof="0" dirty="0"/>
              <a:t>Ihre Aufmerksamkeit! </a:t>
            </a: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59200"/>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0" name="Datumsplatzhalter 1">
            <a:extLst>
              <a:ext uri="{FF2B5EF4-FFF2-40B4-BE49-F238E27FC236}">
                <a16:creationId xmlns:a16="http://schemas.microsoft.com/office/drawing/2014/main" id="{4E80341A-7688-F741-A764-C5D499CE3CA7}"/>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Tree>
    <p:extLst>
      <p:ext uri="{BB962C8B-B14F-4D97-AF65-F5344CB8AC3E}">
        <p14:creationId xmlns:p14="http://schemas.microsoft.com/office/powerpoint/2010/main" val="210298280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el, Untertitel Kreisbilder2">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A406F9A4-D02E-4BE7-9E43-D0CA6CEBDDCA}"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p:nvPr>
        </p:nvSpPr>
        <p:spPr>
          <a:xfrm>
            <a:off x="1487488" y="2348879"/>
            <a:ext cx="4074512" cy="1224137"/>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6">
            <a:extLst>
              <a:ext uri="{FF2B5EF4-FFF2-40B4-BE49-F238E27FC236}">
                <a16:creationId xmlns:a16="http://schemas.microsoft.com/office/drawing/2014/main" id="{6B0A75FE-4322-734B-A077-F80F5EC2506E}"/>
              </a:ext>
            </a:extLst>
          </p:cNvPr>
          <p:cNvSpPr>
            <a:spLocks noGrp="1"/>
          </p:cNvSpPr>
          <p:nvPr>
            <p:ph type="body" sz="quarter" idx="14"/>
          </p:nvPr>
        </p:nvSpPr>
        <p:spPr>
          <a:xfrm>
            <a:off x="2496578" y="4025747"/>
            <a:ext cx="2952750" cy="1655763"/>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Textplatzhalter 6">
            <a:extLst>
              <a:ext uri="{FF2B5EF4-FFF2-40B4-BE49-F238E27FC236}">
                <a16:creationId xmlns:a16="http://schemas.microsoft.com/office/drawing/2014/main" id="{4FF1AEF8-E9AC-2D47-BF4B-E60EA112BF64}"/>
              </a:ext>
            </a:extLst>
          </p:cNvPr>
          <p:cNvSpPr>
            <a:spLocks noGrp="1"/>
          </p:cNvSpPr>
          <p:nvPr>
            <p:ph type="body" sz="quarter" idx="16"/>
          </p:nvPr>
        </p:nvSpPr>
        <p:spPr>
          <a:xfrm>
            <a:off x="8040216" y="4028992"/>
            <a:ext cx="2952750" cy="1655763"/>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376000"/>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8" name="Bildplatzhalter 16">
            <a:extLst>
              <a:ext uri="{FF2B5EF4-FFF2-40B4-BE49-F238E27FC236}">
                <a16:creationId xmlns:a16="http://schemas.microsoft.com/office/drawing/2014/main" id="{A7F9D17C-56F7-3640-98D6-97037A6561E9}"/>
              </a:ext>
            </a:extLst>
          </p:cNvPr>
          <p:cNvSpPr>
            <a:spLocks noGrp="1"/>
          </p:cNvSpPr>
          <p:nvPr>
            <p:ph type="pic" sz="quarter" idx="18"/>
          </p:nvPr>
        </p:nvSpPr>
        <p:spPr>
          <a:xfrm>
            <a:off x="630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9" name="Bildplatzhalter 16">
            <a:extLst>
              <a:ext uri="{FF2B5EF4-FFF2-40B4-BE49-F238E27FC236}">
                <a16:creationId xmlns:a16="http://schemas.microsoft.com/office/drawing/2014/main" id="{148B9C2E-A661-D046-9198-0159BFA16885}"/>
              </a:ext>
            </a:extLst>
          </p:cNvPr>
          <p:cNvSpPr>
            <a:spLocks noGrp="1"/>
          </p:cNvSpPr>
          <p:nvPr>
            <p:ph type="pic" sz="quarter" idx="19"/>
          </p:nvPr>
        </p:nvSpPr>
        <p:spPr>
          <a:xfrm>
            <a:off x="6192000" y="1728000"/>
            <a:ext cx="1656000" cy="1656000"/>
          </a:xfrm>
        </p:spPr>
        <p:txBody>
          <a:bodyPr anchor="ctr" anchorCtr="0"/>
          <a:lstStyle>
            <a:lvl1pPr algn="ctr">
              <a:defRPr/>
            </a:lvl1pPr>
          </a:lstStyle>
          <a:p>
            <a:r>
              <a:rPr lang="de-DE"/>
              <a:t>Bild durch Klicken auf Symbol hinzufügen</a:t>
            </a:r>
            <a:endParaRPr lang="de-DE" dirty="0"/>
          </a:p>
        </p:txBody>
      </p:sp>
      <p:sp>
        <p:nvSpPr>
          <p:cNvPr id="20" name="Bildplatzhalter 16">
            <a:extLst>
              <a:ext uri="{FF2B5EF4-FFF2-40B4-BE49-F238E27FC236}">
                <a16:creationId xmlns:a16="http://schemas.microsoft.com/office/drawing/2014/main" id="{BCCDB3F3-8977-4A4D-9E2D-AFD98A93C028}"/>
              </a:ext>
            </a:extLst>
          </p:cNvPr>
          <p:cNvSpPr>
            <a:spLocks noGrp="1"/>
          </p:cNvSpPr>
          <p:nvPr>
            <p:ph type="pic" sz="quarter" idx="20"/>
          </p:nvPr>
        </p:nvSpPr>
        <p:spPr>
          <a:xfrm>
            <a:off x="6192000" y="4032000"/>
            <a:ext cx="1656000" cy="1656000"/>
          </a:xfrm>
          <a:effectLst/>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528000" cy="432000"/>
          </a:xfrm>
          <a:solidFill>
            <a:schemeClr val="tx2"/>
          </a:solidFill>
        </p:spPr>
        <p:txBody>
          <a:bodyPr lIns="108000" anchor="ctr" anchorCtr="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r>
              <a:rPr lang="de-DE" dirty="0"/>
              <a:t>Optionale Beschriftung auf Blau</a:t>
            </a:r>
          </a:p>
        </p:txBody>
      </p:sp>
      <p:sp>
        <p:nvSpPr>
          <p:cNvPr id="21" name="Textplatzhalter 6">
            <a:extLst>
              <a:ext uri="{FF2B5EF4-FFF2-40B4-BE49-F238E27FC236}">
                <a16:creationId xmlns:a16="http://schemas.microsoft.com/office/drawing/2014/main" id="{393826ED-36B0-C54A-923E-67D70D363797}"/>
              </a:ext>
            </a:extLst>
          </p:cNvPr>
          <p:cNvSpPr>
            <a:spLocks noGrp="1"/>
          </p:cNvSpPr>
          <p:nvPr>
            <p:ph type="body" sz="quarter" idx="22"/>
          </p:nvPr>
        </p:nvSpPr>
        <p:spPr>
          <a:xfrm>
            <a:off x="8040216" y="2348879"/>
            <a:ext cx="3521784" cy="1224137"/>
          </a:xfrm>
        </p:spPr>
        <p:txBody>
          <a:bodyPr anchor="t" anchorCtr="0"/>
          <a:lstStyle>
            <a:lvl1pPr>
              <a:spcBef>
                <a:spcPts val="0"/>
              </a:spcBef>
              <a:defRPr sz="1800"/>
            </a:lvl1pPr>
            <a:lvl2pPr>
              <a:spcBef>
                <a:spcPts val="0"/>
              </a:spcBef>
              <a:defRPr sz="1800"/>
            </a:lvl2pPr>
            <a:lvl3pPr>
              <a:spcBef>
                <a:spcPts val="0"/>
              </a:spcBef>
              <a:defRPr sz="1800"/>
            </a:lvl3pPr>
            <a:lvl4pPr>
              <a:spcBef>
                <a:spcPts val="0"/>
              </a:spcBef>
              <a:defRPr sz="1800"/>
            </a:lvl4pPr>
            <a:lvl5pPr>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extplatzhalter 9">
            <a:extLst>
              <a:ext uri="{FF2B5EF4-FFF2-40B4-BE49-F238E27FC236}">
                <a16:creationId xmlns:a16="http://schemas.microsoft.com/office/drawing/2014/main" id="{8E72783D-6C88-F442-8070-8DCED29DE05B}"/>
              </a:ext>
            </a:extLst>
          </p:cNvPr>
          <p:cNvSpPr>
            <a:spLocks noGrp="1"/>
          </p:cNvSpPr>
          <p:nvPr>
            <p:ph type="body" sz="quarter" idx="23" hasCustomPrompt="1"/>
          </p:nvPr>
        </p:nvSpPr>
        <p:spPr>
          <a:xfrm>
            <a:off x="8032882" y="1728000"/>
            <a:ext cx="3528000" cy="432000"/>
          </a:xfrm>
          <a:solidFill>
            <a:schemeClr val="tx2"/>
          </a:solidFill>
        </p:spPr>
        <p:txBody>
          <a:bodyPr lIns="108000" anchor="ctr" anchorCtr="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r>
              <a:rPr lang="de-DE" dirty="0"/>
              <a:t>Optionale Beschriftung auf Blau</a:t>
            </a:r>
          </a:p>
        </p:txBody>
      </p:sp>
    </p:spTree>
    <p:extLst>
      <p:ext uri="{BB962C8B-B14F-4D97-AF65-F5344CB8AC3E}">
        <p14:creationId xmlns:p14="http://schemas.microsoft.com/office/powerpoint/2010/main" val="1994777759"/>
      </p:ext>
    </p:extLst>
  </p:cSld>
  <p:clrMapOvr>
    <a:masterClrMapping/>
  </p:clrMapOvr>
  <p:extLst mod="1">
    <p:ext uri="{DCECCB84-F9BA-43D5-87BE-67443E8EF086}">
      <p15:sldGuideLst xmlns:p15="http://schemas.microsoft.com/office/powerpoint/2012/main">
        <p15:guide id="1" orient="horz" pos="252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00000"/>
            <a:ext cx="10290113" cy="2529200"/>
          </a:xfrm>
        </p:spPr>
        <p:txBody>
          <a:bodyPr bIns="0"/>
          <a:lstStyle>
            <a:lvl1pPr>
              <a:lnSpc>
                <a:spcPct val="100000"/>
              </a:lnSpc>
              <a:defRPr sz="6600">
                <a:solidFill>
                  <a:schemeClr val="bg1"/>
                </a:solidFill>
              </a:defRPr>
            </a:lvl1pPr>
          </a:lstStyle>
          <a:p>
            <a:pPr lvl="0"/>
            <a:r>
              <a:rPr lang="de-DE" altLang="de-DE" noProof="0" dirty="0"/>
              <a:t>Präsentationsthema</a:t>
            </a:r>
            <a:br>
              <a:rPr lang="de-DE" altLang="de-DE" noProof="0" dirty="0"/>
            </a:br>
            <a:r>
              <a:rPr lang="de-DE" altLang="de-DE" noProof="0" dirty="0"/>
              <a:t>max. Schriftgröße 66</a:t>
            </a:r>
          </a:p>
        </p:txBody>
      </p:sp>
      <p:sp>
        <p:nvSpPr>
          <p:cNvPr id="6" name="Bildplatzhalter 3">
            <a:extLst>
              <a:ext uri="{FF2B5EF4-FFF2-40B4-BE49-F238E27FC236}">
                <a16:creationId xmlns:a16="http://schemas.microsoft.com/office/drawing/2014/main" id="{CCDBB66F-B75A-3A4A-8544-DDE16008D547}"/>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9" name="Bild 4">
            <a:extLst>
              <a:ext uri="{FF2B5EF4-FFF2-40B4-BE49-F238E27FC236}">
                <a16:creationId xmlns:a16="http://schemas.microsoft.com/office/drawing/2014/main" id="{5A37F614-D74F-2B47-A1D9-5F2A23AEC9C1}"/>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Textplatzhalter 2">
            <a:extLst>
              <a:ext uri="{FF2B5EF4-FFF2-40B4-BE49-F238E27FC236}">
                <a16:creationId xmlns:a16="http://schemas.microsoft.com/office/drawing/2014/main" id="{75BB704D-65DD-A640-A7CD-DE706D6C553B}"/>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a:t>
            </a:r>
          </a:p>
        </p:txBody>
      </p:sp>
      <p:sp>
        <p:nvSpPr>
          <p:cNvPr id="13" name="Datumsplatzhalter 1">
            <a:extLst>
              <a:ext uri="{FF2B5EF4-FFF2-40B4-BE49-F238E27FC236}">
                <a16:creationId xmlns:a16="http://schemas.microsoft.com/office/drawing/2014/main" id="{F1C31B4B-0687-B84D-8670-406BD4B5FC6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2" name="Fußzeilenplatzhalter 1">
            <a:extLst>
              <a:ext uri="{FF2B5EF4-FFF2-40B4-BE49-F238E27FC236}">
                <a16:creationId xmlns:a16="http://schemas.microsoft.com/office/drawing/2014/main" id="{F56BB881-66E9-0C4D-BBDA-C072C45A9FC2}"/>
              </a:ext>
            </a:extLst>
          </p:cNvPr>
          <p:cNvSpPr>
            <a:spLocks noGrp="1"/>
          </p:cNvSpPr>
          <p:nvPr>
            <p:ph type="ftr" sz="quarter" idx="15"/>
          </p:nvPr>
        </p:nvSpPr>
        <p:spPr/>
        <p:txBody>
          <a:bodyPr/>
          <a:lstStyle/>
          <a:p>
            <a:r>
              <a:rPr lang="de-DE" altLang="de-DE"/>
              <a:t>VSV-Jahrestagung 2019</a:t>
            </a:r>
            <a:endParaRPr lang="de-DE" altLang="de-DE" dirty="0"/>
          </a:p>
        </p:txBody>
      </p:sp>
    </p:spTree>
    <p:extLst>
      <p:ext uri="{BB962C8B-B14F-4D97-AF65-F5344CB8AC3E}">
        <p14:creationId xmlns:p14="http://schemas.microsoft.com/office/powerpoint/2010/main" val="38298448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elfolie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E378049D-9675-354E-98A8-E2E2EF5C5723}"/>
              </a:ext>
            </a:extLst>
          </p:cNvPr>
          <p:cNvSpPr/>
          <p:nvPr userDrawn="1"/>
        </p:nvSpPr>
        <p:spPr bwMode="auto">
          <a:xfrm>
            <a:off x="180000" y="980728"/>
            <a:ext cx="11833200" cy="504056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cs typeface="Arial" pitchFamily="34" charset="0"/>
            </a:endParaRP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60713"/>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Grafik 11">
            <a:extLst>
              <a:ext uri="{FF2B5EF4-FFF2-40B4-BE49-F238E27FC236}">
                <a16:creationId xmlns:a16="http://schemas.microsoft.com/office/drawing/2014/main" id="{F78F9B3B-3606-3840-9DEC-AD6DDEABE3B2}"/>
              </a:ext>
            </a:extLst>
          </p:cNvPr>
          <p:cNvPicPr>
            <a:picLocks noChangeAspect="1"/>
          </p:cNvPicPr>
          <p:nvPr userDrawn="1"/>
        </p:nvPicPr>
        <p:blipFill>
          <a:blip r:embed="rId2"/>
          <a:stretch>
            <a:fillRect/>
          </a:stretch>
        </p:blipFill>
        <p:spPr>
          <a:xfrm>
            <a:off x="0" y="4791600"/>
            <a:ext cx="1460500" cy="1473200"/>
          </a:xfrm>
          <a:prstGeom prst="rect">
            <a:avLst/>
          </a:prstGeom>
        </p:spPr>
      </p:pic>
      <p:sp>
        <p:nvSpPr>
          <p:cNvPr id="7170" name="Rectangle 2"/>
          <p:cNvSpPr>
            <a:spLocks noGrp="1" noChangeArrowheads="1"/>
          </p:cNvSpPr>
          <p:nvPr>
            <p:ph type="ctrTitle" hasCustomPrompt="1"/>
          </p:nvPr>
        </p:nvSpPr>
        <p:spPr>
          <a:xfrm>
            <a:off x="1271589" y="2708920"/>
            <a:ext cx="10296524" cy="1611080"/>
          </a:xfrm>
        </p:spPr>
        <p:txBody>
          <a:bodyPr bIns="0"/>
          <a:lstStyle>
            <a:lvl1pPr>
              <a:lnSpc>
                <a:spcPct val="100000"/>
              </a:lnSpc>
              <a:defRPr sz="4800">
                <a:solidFill>
                  <a:schemeClr val="bg1"/>
                </a:solidFill>
              </a:defRPr>
            </a:lvl1pPr>
          </a:lstStyle>
          <a:p>
            <a:pPr lvl="0"/>
            <a:r>
              <a:rPr lang="de-DE" altLang="de-DE" noProof="0" dirty="0"/>
              <a:t>Vielen Dank für </a:t>
            </a:r>
            <a:br>
              <a:rPr lang="de-DE" altLang="de-DE" noProof="0" dirty="0"/>
            </a:br>
            <a:r>
              <a:rPr lang="de-DE" altLang="de-DE" noProof="0" dirty="0"/>
              <a:t>Ihre Aufmerksamkeit!</a:t>
            </a:r>
          </a:p>
        </p:txBody>
      </p:sp>
      <p:pic>
        <p:nvPicPr>
          <p:cNvPr id="17" name="Bild 4">
            <a:extLst>
              <a:ext uri="{FF2B5EF4-FFF2-40B4-BE49-F238E27FC236}">
                <a16:creationId xmlns:a16="http://schemas.microsoft.com/office/drawing/2014/main" id="{1A7BB69A-DE24-854F-8E18-39EE71CB7B8F}"/>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9" name="Datumsplatzhalter 1">
            <a:extLst>
              <a:ext uri="{FF2B5EF4-FFF2-40B4-BE49-F238E27FC236}">
                <a16:creationId xmlns:a16="http://schemas.microsoft.com/office/drawing/2014/main" id="{DF22E1B9-BFBC-3E48-BE66-DD659F70C349}"/>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Tree>
    <p:extLst>
      <p:ext uri="{BB962C8B-B14F-4D97-AF65-F5344CB8AC3E}">
        <p14:creationId xmlns:p14="http://schemas.microsoft.com/office/powerpoint/2010/main" val="27697749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el, Untertitel Kreisbilder3">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2F686A3D-8D19-4FAB-8FEA-8D3DC2A96663}"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2062188"/>
            <a:ext cx="2376264" cy="840737"/>
          </a:xfrm>
        </p:spPr>
        <p:txBody>
          <a:bodyPr anchor="t" anchorCtr="0"/>
          <a:lstStyle>
            <a:lvl1pPr>
              <a:spcBef>
                <a:spcPts val="0"/>
              </a:spcBef>
              <a:defRPr sz="1800"/>
            </a:lvl1pPr>
          </a:lstStyle>
          <a:p>
            <a:pPr lvl="0"/>
            <a:r>
              <a:rPr lang="de-DE" dirty="0"/>
              <a:t>Auch hier sind die Beschriftungen und Bilder optional.</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2067859"/>
            <a:ext cx="2376264" cy="835066"/>
          </a:xfrm>
        </p:spPr>
        <p:txBody>
          <a:bodyPr anchor="t" anchorCtr="0"/>
          <a:lstStyle>
            <a:lvl1pPr>
              <a:spcBef>
                <a:spcPts val="0"/>
              </a:spcBef>
              <a:defRPr sz="1800"/>
            </a:lvl1pPr>
          </a:lstStyle>
          <a:p>
            <a:pPr lvl="0"/>
            <a:r>
              <a:rPr lang="de-DE" dirty="0"/>
              <a:t>Die Anzahl der Zeilen und Spalten ...</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2067859"/>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5" name="Textplatzhalter 9">
            <a:extLst>
              <a:ext uri="{FF2B5EF4-FFF2-40B4-BE49-F238E27FC236}">
                <a16:creationId xmlns:a16="http://schemas.microsoft.com/office/drawing/2014/main" id="{C93FABB8-7D9D-8B42-B9C2-846CE4032011}"/>
              </a:ext>
            </a:extLst>
          </p:cNvPr>
          <p:cNvSpPr>
            <a:spLocks noGrp="1"/>
          </p:cNvSpPr>
          <p:nvPr>
            <p:ph type="body" sz="quarter" idx="24" hasCustomPrompt="1"/>
          </p:nvPr>
        </p:nvSpPr>
        <p:spPr>
          <a:xfrm>
            <a:off x="4518432" y="1733671"/>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2062188"/>
            <a:ext cx="2376264" cy="840737"/>
          </a:xfrm>
        </p:spPr>
        <p:txBody>
          <a:bodyPr anchor="t" anchorCtr="0"/>
          <a:lstStyle>
            <a:lvl1pPr>
              <a:spcBef>
                <a:spcPts val="0"/>
              </a:spcBef>
              <a:defRPr sz="1800"/>
            </a:lvl1pPr>
          </a:lstStyle>
          <a:p>
            <a:pPr lvl="0"/>
            <a:r>
              <a:rPr lang="de-DE" dirty="0"/>
              <a:t>Auch Stichpunkte können verwendet werden.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8" name="Textplatzhalter 9">
            <a:extLst>
              <a:ext uri="{FF2B5EF4-FFF2-40B4-BE49-F238E27FC236}">
                <a16:creationId xmlns:a16="http://schemas.microsoft.com/office/drawing/2014/main" id="{CB820F7E-30CE-1141-91F3-96995AF4C583}"/>
              </a:ext>
            </a:extLst>
          </p:cNvPr>
          <p:cNvSpPr>
            <a:spLocks noGrp="1"/>
          </p:cNvSpPr>
          <p:nvPr>
            <p:ph type="body" sz="quarter" idx="27" hasCustomPrompt="1"/>
          </p:nvPr>
        </p:nvSpPr>
        <p:spPr>
          <a:xfrm>
            <a:off x="833977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0" name="Textplatzhalter 6">
            <a:extLst>
              <a:ext uri="{FF2B5EF4-FFF2-40B4-BE49-F238E27FC236}">
                <a16:creationId xmlns:a16="http://schemas.microsoft.com/office/drawing/2014/main" id="{8A1BEEA8-5BF9-174B-A8ED-E7A1DD4DE3B9}"/>
              </a:ext>
            </a:extLst>
          </p:cNvPr>
          <p:cNvSpPr>
            <a:spLocks noGrp="1"/>
          </p:cNvSpPr>
          <p:nvPr>
            <p:ph type="body" sz="quarter" idx="28" hasCustomPrompt="1"/>
          </p:nvPr>
        </p:nvSpPr>
        <p:spPr>
          <a:xfrm>
            <a:off x="1487488" y="4485974"/>
            <a:ext cx="2376264" cy="1070576"/>
          </a:xfrm>
        </p:spPr>
        <p:txBody>
          <a:bodyPr anchor="t" anchorCtr="0"/>
          <a:lstStyle>
            <a:lvl1pPr>
              <a:spcBef>
                <a:spcPts val="0"/>
              </a:spcBef>
              <a:defRPr sz="1800"/>
            </a:lvl1pPr>
          </a:lstStyle>
          <a:p>
            <a:pPr lvl="0"/>
            <a:r>
              <a:rPr lang="de-DE" dirty="0"/>
              <a:t>Auch Stichpunkte können verwendet werden.</a:t>
            </a:r>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2" name="Textplatzhalter 9">
            <a:extLst>
              <a:ext uri="{FF2B5EF4-FFF2-40B4-BE49-F238E27FC236}">
                <a16:creationId xmlns:a16="http://schemas.microsoft.com/office/drawing/2014/main" id="{60CD36E0-2307-824A-84EA-8C4A421E7645}"/>
              </a:ext>
            </a:extLst>
          </p:cNvPr>
          <p:cNvSpPr>
            <a:spLocks noGrp="1"/>
          </p:cNvSpPr>
          <p:nvPr>
            <p:ph type="body" sz="quarter" idx="30" hasCustomPrompt="1"/>
          </p:nvPr>
        </p:nvSpPr>
        <p:spPr>
          <a:xfrm>
            <a:off x="63000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3" name="Textplatzhalter 6">
            <a:extLst>
              <a:ext uri="{FF2B5EF4-FFF2-40B4-BE49-F238E27FC236}">
                <a16:creationId xmlns:a16="http://schemas.microsoft.com/office/drawing/2014/main" id="{FC5C4632-01F5-244C-A49D-EB7571EF8FBC}"/>
              </a:ext>
            </a:extLst>
          </p:cNvPr>
          <p:cNvSpPr>
            <a:spLocks noGrp="1"/>
          </p:cNvSpPr>
          <p:nvPr>
            <p:ph type="body" sz="quarter" idx="31" hasCustomPrompt="1"/>
          </p:nvPr>
        </p:nvSpPr>
        <p:spPr>
          <a:xfrm>
            <a:off x="5375920" y="4491645"/>
            <a:ext cx="2376264" cy="1064905"/>
          </a:xfrm>
        </p:spPr>
        <p:txBody>
          <a:bodyPr anchor="t" anchorCtr="0"/>
          <a:lstStyle>
            <a:lvl1pPr>
              <a:spcBef>
                <a:spcPts val="0"/>
              </a:spcBef>
              <a:defRPr sz="1800"/>
            </a:lvl1pPr>
          </a:lstStyle>
          <a:p>
            <a:pPr lvl="0"/>
            <a:r>
              <a:rPr lang="de-DE" dirty="0"/>
              <a:t>Sie sollten sich nur einheitlich für oder gegen Elemente entscheiden ...</a:t>
            </a:r>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4491645"/>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5" name="Textplatzhalter 9">
            <a:extLst>
              <a:ext uri="{FF2B5EF4-FFF2-40B4-BE49-F238E27FC236}">
                <a16:creationId xmlns:a16="http://schemas.microsoft.com/office/drawing/2014/main" id="{0C26A84D-4ECE-854F-B923-F59E629F60B6}"/>
              </a:ext>
            </a:extLst>
          </p:cNvPr>
          <p:cNvSpPr>
            <a:spLocks noGrp="1"/>
          </p:cNvSpPr>
          <p:nvPr>
            <p:ph type="body" sz="quarter" idx="33" hasCustomPrompt="1"/>
          </p:nvPr>
        </p:nvSpPr>
        <p:spPr>
          <a:xfrm>
            <a:off x="4518432" y="4157457"/>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6" name="Textplatzhalter 6">
            <a:extLst>
              <a:ext uri="{FF2B5EF4-FFF2-40B4-BE49-F238E27FC236}">
                <a16:creationId xmlns:a16="http://schemas.microsoft.com/office/drawing/2014/main" id="{259813F6-0F08-E249-8DEE-C2E0C269CD8E}"/>
              </a:ext>
            </a:extLst>
          </p:cNvPr>
          <p:cNvSpPr>
            <a:spLocks noGrp="1"/>
          </p:cNvSpPr>
          <p:nvPr>
            <p:ph type="body" sz="quarter" idx="34" hasCustomPrompt="1"/>
          </p:nvPr>
        </p:nvSpPr>
        <p:spPr>
          <a:xfrm>
            <a:off x="9197258" y="4485974"/>
            <a:ext cx="2376264" cy="1064905"/>
          </a:xfrm>
        </p:spPr>
        <p:txBody>
          <a:bodyPr anchor="t" anchorCtr="0"/>
          <a:lstStyle>
            <a:lvl1pPr>
              <a:spcBef>
                <a:spcPts val="0"/>
              </a:spcBef>
              <a:defRPr sz="1800"/>
            </a:lvl1pPr>
          </a:lstStyle>
          <a:p>
            <a:pPr lvl="0"/>
            <a:r>
              <a:rPr lang="de-DE" dirty="0"/>
              <a:t>… um auf dieser Folie ein einheitliches Erscheinungsbild zu wahren.</a:t>
            </a:r>
          </a:p>
        </p:txBody>
      </p:sp>
      <p:sp>
        <p:nvSpPr>
          <p:cNvPr id="37" name="Bildplatzhalter 16">
            <a:extLst>
              <a:ext uri="{FF2B5EF4-FFF2-40B4-BE49-F238E27FC236}">
                <a16:creationId xmlns:a16="http://schemas.microsoft.com/office/drawing/2014/main" id="{CBE2A386-8361-0849-84EC-8A318B983BEA}"/>
              </a:ext>
            </a:extLst>
          </p:cNvPr>
          <p:cNvSpPr>
            <a:spLocks noGrp="1"/>
          </p:cNvSpPr>
          <p:nvPr>
            <p:ph type="pic" sz="quarter" idx="35"/>
          </p:nvPr>
        </p:nvSpPr>
        <p:spPr>
          <a:xfrm>
            <a:off x="833977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8" name="Textplatzhalter 9">
            <a:extLst>
              <a:ext uri="{FF2B5EF4-FFF2-40B4-BE49-F238E27FC236}">
                <a16:creationId xmlns:a16="http://schemas.microsoft.com/office/drawing/2014/main" id="{1C4379A1-6692-5349-B0A8-C800377AF1BB}"/>
              </a:ext>
            </a:extLst>
          </p:cNvPr>
          <p:cNvSpPr>
            <a:spLocks noGrp="1"/>
          </p:cNvSpPr>
          <p:nvPr>
            <p:ph type="body" sz="quarter" idx="36" hasCustomPrompt="1"/>
          </p:nvPr>
        </p:nvSpPr>
        <p:spPr>
          <a:xfrm>
            <a:off x="833977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9" name="Rechteck 28">
            <a:extLst>
              <a:ext uri="{FF2B5EF4-FFF2-40B4-BE49-F238E27FC236}">
                <a16:creationId xmlns:a16="http://schemas.microsoft.com/office/drawing/2014/main" id="{713B6D6E-056E-4D1F-A867-2298A9960022}"/>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663647187"/>
      </p:ext>
    </p:extLst>
  </p:cSld>
  <p:clrMapOvr>
    <a:masterClrMapping/>
  </p:clrMapOvr>
  <p:extLst mod="1">
    <p:ext uri="{DCECCB84-F9BA-43D5-87BE-67443E8EF086}">
      <p15:sldGuideLst xmlns:p15="http://schemas.microsoft.com/office/powerpoint/2012/main">
        <p15:guide id="1" orient="horz" pos="252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737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1_Titel, Untertitel Kreisbilder3">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44DC218B-3364-4D19-A74A-C069B7499858}"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2062188"/>
            <a:ext cx="2376264" cy="840737"/>
          </a:xfrm>
        </p:spPr>
        <p:txBody>
          <a:bodyPr anchor="t" anchorCtr="0"/>
          <a:lstStyle>
            <a:lvl1pPr>
              <a:spcBef>
                <a:spcPts val="0"/>
              </a:spcBef>
              <a:defRPr sz="1800"/>
            </a:lvl1pPr>
          </a:lstStyle>
          <a:p>
            <a:pPr lvl="0"/>
            <a:r>
              <a:rPr lang="de-DE" dirty="0"/>
              <a:t>Auch hier sind die Beschriftungen und Bilder optional.</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2067859"/>
            <a:ext cx="2376264" cy="835066"/>
          </a:xfrm>
        </p:spPr>
        <p:txBody>
          <a:bodyPr anchor="t" anchorCtr="0"/>
          <a:lstStyle>
            <a:lvl1pPr>
              <a:spcBef>
                <a:spcPts val="0"/>
              </a:spcBef>
              <a:defRPr sz="1800"/>
            </a:lvl1pPr>
          </a:lstStyle>
          <a:p>
            <a:pPr lvl="0"/>
            <a:r>
              <a:rPr lang="de-DE" dirty="0"/>
              <a:t>Die Anzahl der Zeilen und Spalten ...</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2067859"/>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5" name="Textplatzhalter 9">
            <a:extLst>
              <a:ext uri="{FF2B5EF4-FFF2-40B4-BE49-F238E27FC236}">
                <a16:creationId xmlns:a16="http://schemas.microsoft.com/office/drawing/2014/main" id="{C93FABB8-7D9D-8B42-B9C2-846CE4032011}"/>
              </a:ext>
            </a:extLst>
          </p:cNvPr>
          <p:cNvSpPr>
            <a:spLocks noGrp="1"/>
          </p:cNvSpPr>
          <p:nvPr>
            <p:ph type="body" sz="quarter" idx="24" hasCustomPrompt="1"/>
          </p:nvPr>
        </p:nvSpPr>
        <p:spPr>
          <a:xfrm>
            <a:off x="4518432" y="1733671"/>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2062188"/>
            <a:ext cx="2376264" cy="840737"/>
          </a:xfrm>
        </p:spPr>
        <p:txBody>
          <a:bodyPr anchor="t" anchorCtr="0"/>
          <a:lstStyle>
            <a:lvl1pPr>
              <a:spcBef>
                <a:spcPts val="0"/>
              </a:spcBef>
              <a:defRPr sz="1800"/>
            </a:lvl1pPr>
          </a:lstStyle>
          <a:p>
            <a:pPr lvl="0"/>
            <a:r>
              <a:rPr lang="de-DE" dirty="0"/>
              <a:t>Auch Stichpunkte können verwendet werden.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8" name="Textplatzhalter 9">
            <a:extLst>
              <a:ext uri="{FF2B5EF4-FFF2-40B4-BE49-F238E27FC236}">
                <a16:creationId xmlns:a16="http://schemas.microsoft.com/office/drawing/2014/main" id="{CB820F7E-30CE-1141-91F3-96995AF4C583}"/>
              </a:ext>
            </a:extLst>
          </p:cNvPr>
          <p:cNvSpPr>
            <a:spLocks noGrp="1"/>
          </p:cNvSpPr>
          <p:nvPr>
            <p:ph type="body" sz="quarter" idx="27" hasCustomPrompt="1"/>
          </p:nvPr>
        </p:nvSpPr>
        <p:spPr>
          <a:xfrm>
            <a:off x="833977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0" name="Textplatzhalter 6">
            <a:extLst>
              <a:ext uri="{FF2B5EF4-FFF2-40B4-BE49-F238E27FC236}">
                <a16:creationId xmlns:a16="http://schemas.microsoft.com/office/drawing/2014/main" id="{8A1BEEA8-5BF9-174B-A8ED-E7A1DD4DE3B9}"/>
              </a:ext>
            </a:extLst>
          </p:cNvPr>
          <p:cNvSpPr>
            <a:spLocks noGrp="1"/>
          </p:cNvSpPr>
          <p:nvPr>
            <p:ph type="body" sz="quarter" idx="28" hasCustomPrompt="1"/>
          </p:nvPr>
        </p:nvSpPr>
        <p:spPr>
          <a:xfrm>
            <a:off x="1487488" y="4485974"/>
            <a:ext cx="2376264" cy="1070576"/>
          </a:xfrm>
        </p:spPr>
        <p:txBody>
          <a:bodyPr anchor="t" anchorCtr="0"/>
          <a:lstStyle>
            <a:lvl1pPr>
              <a:spcBef>
                <a:spcPts val="0"/>
              </a:spcBef>
              <a:defRPr sz="1800"/>
            </a:lvl1pPr>
          </a:lstStyle>
          <a:p>
            <a:pPr lvl="0"/>
            <a:r>
              <a:rPr lang="de-DE" dirty="0"/>
              <a:t>Auch Stichpunkte können verwendet werden.</a:t>
            </a:r>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2" name="Textplatzhalter 9">
            <a:extLst>
              <a:ext uri="{FF2B5EF4-FFF2-40B4-BE49-F238E27FC236}">
                <a16:creationId xmlns:a16="http://schemas.microsoft.com/office/drawing/2014/main" id="{60CD36E0-2307-824A-84EA-8C4A421E7645}"/>
              </a:ext>
            </a:extLst>
          </p:cNvPr>
          <p:cNvSpPr>
            <a:spLocks noGrp="1"/>
          </p:cNvSpPr>
          <p:nvPr>
            <p:ph type="body" sz="quarter" idx="30" hasCustomPrompt="1"/>
          </p:nvPr>
        </p:nvSpPr>
        <p:spPr>
          <a:xfrm>
            <a:off x="63000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3" name="Textplatzhalter 6">
            <a:extLst>
              <a:ext uri="{FF2B5EF4-FFF2-40B4-BE49-F238E27FC236}">
                <a16:creationId xmlns:a16="http://schemas.microsoft.com/office/drawing/2014/main" id="{FC5C4632-01F5-244C-A49D-EB7571EF8FBC}"/>
              </a:ext>
            </a:extLst>
          </p:cNvPr>
          <p:cNvSpPr>
            <a:spLocks noGrp="1"/>
          </p:cNvSpPr>
          <p:nvPr>
            <p:ph type="body" sz="quarter" idx="31" hasCustomPrompt="1"/>
          </p:nvPr>
        </p:nvSpPr>
        <p:spPr>
          <a:xfrm>
            <a:off x="5375920" y="4491645"/>
            <a:ext cx="2376264" cy="1064905"/>
          </a:xfrm>
        </p:spPr>
        <p:txBody>
          <a:bodyPr anchor="t" anchorCtr="0"/>
          <a:lstStyle>
            <a:lvl1pPr>
              <a:spcBef>
                <a:spcPts val="0"/>
              </a:spcBef>
              <a:defRPr sz="1800"/>
            </a:lvl1pPr>
          </a:lstStyle>
          <a:p>
            <a:pPr lvl="0"/>
            <a:r>
              <a:rPr lang="de-DE" dirty="0"/>
              <a:t>Sie sollten sich nur einheitlich für oder gegen Elemente entscheiden ...</a:t>
            </a:r>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4491645"/>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5" name="Textplatzhalter 9">
            <a:extLst>
              <a:ext uri="{FF2B5EF4-FFF2-40B4-BE49-F238E27FC236}">
                <a16:creationId xmlns:a16="http://schemas.microsoft.com/office/drawing/2014/main" id="{0C26A84D-4ECE-854F-B923-F59E629F60B6}"/>
              </a:ext>
            </a:extLst>
          </p:cNvPr>
          <p:cNvSpPr>
            <a:spLocks noGrp="1"/>
          </p:cNvSpPr>
          <p:nvPr>
            <p:ph type="body" sz="quarter" idx="33" hasCustomPrompt="1"/>
          </p:nvPr>
        </p:nvSpPr>
        <p:spPr>
          <a:xfrm>
            <a:off x="4518432" y="4157457"/>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6" name="Textplatzhalter 6">
            <a:extLst>
              <a:ext uri="{FF2B5EF4-FFF2-40B4-BE49-F238E27FC236}">
                <a16:creationId xmlns:a16="http://schemas.microsoft.com/office/drawing/2014/main" id="{259813F6-0F08-E249-8DEE-C2E0C269CD8E}"/>
              </a:ext>
            </a:extLst>
          </p:cNvPr>
          <p:cNvSpPr>
            <a:spLocks noGrp="1"/>
          </p:cNvSpPr>
          <p:nvPr>
            <p:ph type="body" sz="quarter" idx="34" hasCustomPrompt="1"/>
          </p:nvPr>
        </p:nvSpPr>
        <p:spPr>
          <a:xfrm>
            <a:off x="9197258" y="4485974"/>
            <a:ext cx="2376264" cy="1064905"/>
          </a:xfrm>
        </p:spPr>
        <p:txBody>
          <a:bodyPr anchor="t" anchorCtr="0"/>
          <a:lstStyle>
            <a:lvl1pPr>
              <a:spcBef>
                <a:spcPts val="0"/>
              </a:spcBef>
              <a:defRPr sz="1800"/>
            </a:lvl1pPr>
          </a:lstStyle>
          <a:p>
            <a:pPr lvl="0"/>
            <a:r>
              <a:rPr lang="de-DE" dirty="0"/>
              <a:t>… um auf dieser Folie ein einheitliches Erscheinungsbild zu wahren.</a:t>
            </a:r>
          </a:p>
        </p:txBody>
      </p:sp>
      <p:sp>
        <p:nvSpPr>
          <p:cNvPr id="37" name="Bildplatzhalter 16">
            <a:extLst>
              <a:ext uri="{FF2B5EF4-FFF2-40B4-BE49-F238E27FC236}">
                <a16:creationId xmlns:a16="http://schemas.microsoft.com/office/drawing/2014/main" id="{CBE2A386-8361-0849-84EC-8A318B983BEA}"/>
              </a:ext>
            </a:extLst>
          </p:cNvPr>
          <p:cNvSpPr>
            <a:spLocks noGrp="1"/>
          </p:cNvSpPr>
          <p:nvPr>
            <p:ph type="pic" sz="quarter" idx="35"/>
          </p:nvPr>
        </p:nvSpPr>
        <p:spPr>
          <a:xfrm>
            <a:off x="833977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8" name="Textplatzhalter 9">
            <a:extLst>
              <a:ext uri="{FF2B5EF4-FFF2-40B4-BE49-F238E27FC236}">
                <a16:creationId xmlns:a16="http://schemas.microsoft.com/office/drawing/2014/main" id="{1C4379A1-6692-5349-B0A8-C800377AF1BB}"/>
              </a:ext>
            </a:extLst>
          </p:cNvPr>
          <p:cNvSpPr>
            <a:spLocks noGrp="1"/>
          </p:cNvSpPr>
          <p:nvPr>
            <p:ph type="body" sz="quarter" idx="36" hasCustomPrompt="1"/>
          </p:nvPr>
        </p:nvSpPr>
        <p:spPr>
          <a:xfrm>
            <a:off x="833977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9" name="Rechteck 28">
            <a:extLst>
              <a:ext uri="{FF2B5EF4-FFF2-40B4-BE49-F238E27FC236}">
                <a16:creationId xmlns:a16="http://schemas.microsoft.com/office/drawing/2014/main" id="{0E249BFE-74FA-4E13-8E0D-DB4F7940D818}"/>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528516067"/>
      </p:ext>
    </p:extLst>
  </p:cSld>
  <p:clrMapOvr>
    <a:masterClrMapping/>
  </p:clrMapOvr>
  <p:extLst mod="1">
    <p:ext uri="{DCECCB84-F9BA-43D5-87BE-67443E8EF086}">
      <p15:sldGuideLst xmlns:p15="http://schemas.microsoft.com/office/powerpoint/2012/main">
        <p15:guide id="1" orient="horz" pos="2523">
          <p15:clr>
            <a:srgbClr val="FBAE4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00000"/>
            <a:ext cx="10290113" cy="2529200"/>
          </a:xfrm>
        </p:spPr>
        <p:txBody>
          <a:bodyPr bIns="0"/>
          <a:lstStyle>
            <a:lvl1pPr>
              <a:lnSpc>
                <a:spcPct val="100000"/>
              </a:lnSpc>
              <a:defRPr sz="6600">
                <a:solidFill>
                  <a:schemeClr val="bg1"/>
                </a:solidFill>
              </a:defRPr>
            </a:lvl1pPr>
          </a:lstStyle>
          <a:p>
            <a:pPr lvl="0"/>
            <a:r>
              <a:rPr lang="de-DE" altLang="de-DE" noProof="0" dirty="0"/>
              <a:t>Präsentationsthema</a:t>
            </a:r>
            <a:br>
              <a:rPr lang="de-DE" altLang="de-DE" noProof="0" dirty="0"/>
            </a:br>
            <a:r>
              <a:rPr lang="de-DE" altLang="de-DE" noProof="0" dirty="0"/>
              <a:t>max. Schriftgröße 66</a:t>
            </a:r>
          </a:p>
        </p:txBody>
      </p:sp>
      <p:sp>
        <p:nvSpPr>
          <p:cNvPr id="6" name="Bildplatzhalter 3">
            <a:extLst>
              <a:ext uri="{FF2B5EF4-FFF2-40B4-BE49-F238E27FC236}">
                <a16:creationId xmlns:a16="http://schemas.microsoft.com/office/drawing/2014/main" id="{CCDBB66F-B75A-3A4A-8544-DDE16008D547}"/>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9" name="Bild 4">
            <a:extLst>
              <a:ext uri="{FF2B5EF4-FFF2-40B4-BE49-F238E27FC236}">
                <a16:creationId xmlns:a16="http://schemas.microsoft.com/office/drawing/2014/main" id="{5A37F614-D74F-2B47-A1D9-5F2A23AEC9C1}"/>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Textplatzhalter 2">
            <a:extLst>
              <a:ext uri="{FF2B5EF4-FFF2-40B4-BE49-F238E27FC236}">
                <a16:creationId xmlns:a16="http://schemas.microsoft.com/office/drawing/2014/main" id="{75BB704D-65DD-A640-A7CD-DE706D6C553B}"/>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 | mavsk-91623</a:t>
            </a:r>
          </a:p>
        </p:txBody>
      </p:sp>
      <p:sp>
        <p:nvSpPr>
          <p:cNvPr id="13" name="Datumsplatzhalter 1">
            <a:extLst>
              <a:ext uri="{FF2B5EF4-FFF2-40B4-BE49-F238E27FC236}">
                <a16:creationId xmlns:a16="http://schemas.microsoft.com/office/drawing/2014/main" id="{F1C31B4B-0687-B84D-8670-406BD4B5FC6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6969F095-421F-4BC1-AEDF-AA531BF1F317}" type="datetime1">
              <a:rPr lang="de-DE" smtClean="0"/>
              <a:t>09.12.2019</a:t>
            </a:fld>
            <a:endParaRPr lang="de-DE" dirty="0"/>
          </a:p>
        </p:txBody>
      </p:sp>
      <p:sp>
        <p:nvSpPr>
          <p:cNvPr id="2" name="Fußzeilenplatzhalter 1">
            <a:extLst>
              <a:ext uri="{FF2B5EF4-FFF2-40B4-BE49-F238E27FC236}">
                <a16:creationId xmlns:a16="http://schemas.microsoft.com/office/drawing/2014/main" id="{F56BB881-66E9-0C4D-BBDA-C072C45A9FC2}"/>
              </a:ext>
            </a:extLst>
          </p:cNvPr>
          <p:cNvSpPr>
            <a:spLocks noGrp="1"/>
          </p:cNvSpPr>
          <p:nvPr>
            <p:ph type="ftr" sz="quarter" idx="15"/>
          </p:nvPr>
        </p:nvSpPr>
        <p:spPr/>
        <p:txBody>
          <a:bodyPr/>
          <a:lstStyle/>
          <a:p>
            <a:r>
              <a:rPr lang="en-US" altLang="de-DE"/>
              <a:t>SI WorkLife</a:t>
            </a:r>
            <a:endParaRPr lang="de-DE" altLang="de-DE" dirty="0"/>
          </a:p>
        </p:txBody>
      </p:sp>
    </p:spTree>
    <p:extLst>
      <p:ext uri="{BB962C8B-B14F-4D97-AF65-F5344CB8AC3E}">
        <p14:creationId xmlns:p14="http://schemas.microsoft.com/office/powerpoint/2010/main" val="3829844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imeline_Jahr">
    <p:spTree>
      <p:nvGrpSpPr>
        <p:cNvPr id="1" name=""/>
        <p:cNvGrpSpPr/>
        <p:nvPr/>
      </p:nvGrpSpPr>
      <p:grpSpPr>
        <a:xfrm>
          <a:off x="0" y="0"/>
          <a:ext cx="0" cy="0"/>
          <a:chOff x="0" y="0"/>
          <a:chExt cx="0" cy="0"/>
        </a:xfrm>
      </p:grpSpPr>
      <p:sp>
        <p:nvSpPr>
          <p:cNvPr id="2" name="Rechteck 1"/>
          <p:cNvSpPr/>
          <p:nvPr userDrawn="1"/>
        </p:nvSpPr>
        <p:spPr bwMode="auto">
          <a:xfrm>
            <a:off x="535429"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3" name="Rechteck 2"/>
          <p:cNvSpPr/>
          <p:nvPr userDrawn="1"/>
        </p:nvSpPr>
        <p:spPr bwMode="auto">
          <a:xfrm>
            <a:off x="1461945"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4" name="Rechteck 3"/>
          <p:cNvSpPr/>
          <p:nvPr userDrawn="1"/>
        </p:nvSpPr>
        <p:spPr bwMode="auto">
          <a:xfrm>
            <a:off x="2392656"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Rechteck 4"/>
          <p:cNvSpPr/>
          <p:nvPr userDrawn="1"/>
        </p:nvSpPr>
        <p:spPr bwMode="auto">
          <a:xfrm>
            <a:off x="3325241"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6" name="Rechteck 5"/>
          <p:cNvSpPr/>
          <p:nvPr userDrawn="1"/>
        </p:nvSpPr>
        <p:spPr bwMode="auto">
          <a:xfrm>
            <a:off x="4250353"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7" name="Rechteck 6"/>
          <p:cNvSpPr/>
          <p:nvPr userDrawn="1"/>
        </p:nvSpPr>
        <p:spPr bwMode="auto">
          <a:xfrm>
            <a:off x="5175465"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8" name="Rechteck 7"/>
          <p:cNvSpPr/>
          <p:nvPr userDrawn="1"/>
        </p:nvSpPr>
        <p:spPr bwMode="auto">
          <a:xfrm>
            <a:off x="6107804"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7034320"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7965031"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8897616"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9822728" y="170983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747840" y="170983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534488"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Q1</a:t>
            </a:r>
          </a:p>
        </p:txBody>
      </p:sp>
      <p:sp>
        <p:nvSpPr>
          <p:cNvPr id="15" name="Textfeld 14"/>
          <p:cNvSpPr txBox="1"/>
          <p:nvPr userDrawn="1"/>
        </p:nvSpPr>
        <p:spPr>
          <a:xfrm>
            <a:off x="3324515"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Q2</a:t>
            </a:r>
          </a:p>
        </p:txBody>
      </p:sp>
      <p:sp>
        <p:nvSpPr>
          <p:cNvPr id="16" name="Textfeld 15"/>
          <p:cNvSpPr txBox="1"/>
          <p:nvPr userDrawn="1"/>
        </p:nvSpPr>
        <p:spPr>
          <a:xfrm>
            <a:off x="6106393"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7" name="Textfeld 16"/>
          <p:cNvSpPr txBox="1"/>
          <p:nvPr userDrawn="1"/>
        </p:nvSpPr>
        <p:spPr>
          <a:xfrm>
            <a:off x="8889811"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12727425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_Titel, Untertitel Kreisbilder3">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B129578A-D1A4-4D4A-9A72-A1037B3CCC67}"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2062188"/>
            <a:ext cx="2376264" cy="840737"/>
          </a:xfrm>
        </p:spPr>
        <p:txBody>
          <a:bodyPr anchor="t" anchorCtr="0"/>
          <a:lstStyle>
            <a:lvl1pPr>
              <a:spcBef>
                <a:spcPts val="0"/>
              </a:spcBef>
              <a:defRPr sz="1800"/>
            </a:lvl1pPr>
          </a:lstStyle>
          <a:p>
            <a:pPr lvl="0"/>
            <a:r>
              <a:rPr lang="de-DE" dirty="0"/>
              <a:t>Auch hier sind die Beschriftungen und Bilder optional.</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9E35822A-8B01-084C-AAF8-7598365DFF5D}"/>
              </a:ext>
            </a:extLst>
          </p:cNvPr>
          <p:cNvSpPr>
            <a:spLocks noGrp="1"/>
          </p:cNvSpPr>
          <p:nvPr>
            <p:ph type="body" sz="quarter" idx="21" hasCustomPrompt="1"/>
          </p:nvPr>
        </p:nvSpPr>
        <p:spPr>
          <a:xfrm>
            <a:off x="63000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2067859"/>
            <a:ext cx="2376264" cy="835066"/>
          </a:xfrm>
        </p:spPr>
        <p:txBody>
          <a:bodyPr anchor="t" anchorCtr="0"/>
          <a:lstStyle>
            <a:lvl1pPr>
              <a:spcBef>
                <a:spcPts val="0"/>
              </a:spcBef>
              <a:defRPr sz="1800"/>
            </a:lvl1pPr>
          </a:lstStyle>
          <a:p>
            <a:pPr lvl="0"/>
            <a:r>
              <a:rPr lang="de-DE" dirty="0"/>
              <a:t>Die Anzahl der Zeilen und Spalten ...</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2067859"/>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5" name="Textplatzhalter 9">
            <a:extLst>
              <a:ext uri="{FF2B5EF4-FFF2-40B4-BE49-F238E27FC236}">
                <a16:creationId xmlns:a16="http://schemas.microsoft.com/office/drawing/2014/main" id="{C93FABB8-7D9D-8B42-B9C2-846CE4032011}"/>
              </a:ext>
            </a:extLst>
          </p:cNvPr>
          <p:cNvSpPr>
            <a:spLocks noGrp="1"/>
          </p:cNvSpPr>
          <p:nvPr>
            <p:ph type="body" sz="quarter" idx="24" hasCustomPrompt="1"/>
          </p:nvPr>
        </p:nvSpPr>
        <p:spPr>
          <a:xfrm>
            <a:off x="4518432" y="1733671"/>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2062188"/>
            <a:ext cx="2376264" cy="840737"/>
          </a:xfrm>
        </p:spPr>
        <p:txBody>
          <a:bodyPr anchor="t" anchorCtr="0"/>
          <a:lstStyle>
            <a:lvl1pPr>
              <a:spcBef>
                <a:spcPts val="0"/>
              </a:spcBef>
              <a:defRPr sz="1800"/>
            </a:lvl1pPr>
          </a:lstStyle>
          <a:p>
            <a:pPr lvl="0"/>
            <a:r>
              <a:rPr lang="de-DE" dirty="0"/>
              <a:t>Auch Stichpunkte können verwendet werden.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206218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8" name="Textplatzhalter 9">
            <a:extLst>
              <a:ext uri="{FF2B5EF4-FFF2-40B4-BE49-F238E27FC236}">
                <a16:creationId xmlns:a16="http://schemas.microsoft.com/office/drawing/2014/main" id="{CB820F7E-30CE-1141-91F3-96995AF4C583}"/>
              </a:ext>
            </a:extLst>
          </p:cNvPr>
          <p:cNvSpPr>
            <a:spLocks noGrp="1"/>
          </p:cNvSpPr>
          <p:nvPr>
            <p:ph type="body" sz="quarter" idx="27" hasCustomPrompt="1"/>
          </p:nvPr>
        </p:nvSpPr>
        <p:spPr>
          <a:xfrm>
            <a:off x="8339770" y="1728000"/>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0" name="Textplatzhalter 6">
            <a:extLst>
              <a:ext uri="{FF2B5EF4-FFF2-40B4-BE49-F238E27FC236}">
                <a16:creationId xmlns:a16="http://schemas.microsoft.com/office/drawing/2014/main" id="{8A1BEEA8-5BF9-174B-A8ED-E7A1DD4DE3B9}"/>
              </a:ext>
            </a:extLst>
          </p:cNvPr>
          <p:cNvSpPr>
            <a:spLocks noGrp="1"/>
          </p:cNvSpPr>
          <p:nvPr>
            <p:ph type="body" sz="quarter" idx="28" hasCustomPrompt="1"/>
          </p:nvPr>
        </p:nvSpPr>
        <p:spPr>
          <a:xfrm>
            <a:off x="1487488" y="4485974"/>
            <a:ext cx="2376264" cy="1070576"/>
          </a:xfrm>
        </p:spPr>
        <p:txBody>
          <a:bodyPr anchor="t" anchorCtr="0"/>
          <a:lstStyle>
            <a:lvl1pPr>
              <a:spcBef>
                <a:spcPts val="0"/>
              </a:spcBef>
              <a:defRPr sz="1800"/>
            </a:lvl1pPr>
          </a:lstStyle>
          <a:p>
            <a:pPr lvl="0"/>
            <a:r>
              <a:rPr lang="de-DE" dirty="0"/>
              <a:t>Auch Stichpunkte können verwendet werden.</a:t>
            </a:r>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2" name="Textplatzhalter 9">
            <a:extLst>
              <a:ext uri="{FF2B5EF4-FFF2-40B4-BE49-F238E27FC236}">
                <a16:creationId xmlns:a16="http://schemas.microsoft.com/office/drawing/2014/main" id="{60CD36E0-2307-824A-84EA-8C4A421E7645}"/>
              </a:ext>
            </a:extLst>
          </p:cNvPr>
          <p:cNvSpPr>
            <a:spLocks noGrp="1"/>
          </p:cNvSpPr>
          <p:nvPr>
            <p:ph type="body" sz="quarter" idx="30" hasCustomPrompt="1"/>
          </p:nvPr>
        </p:nvSpPr>
        <p:spPr>
          <a:xfrm>
            <a:off x="63000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3" name="Textplatzhalter 6">
            <a:extLst>
              <a:ext uri="{FF2B5EF4-FFF2-40B4-BE49-F238E27FC236}">
                <a16:creationId xmlns:a16="http://schemas.microsoft.com/office/drawing/2014/main" id="{FC5C4632-01F5-244C-A49D-EB7571EF8FBC}"/>
              </a:ext>
            </a:extLst>
          </p:cNvPr>
          <p:cNvSpPr>
            <a:spLocks noGrp="1"/>
          </p:cNvSpPr>
          <p:nvPr>
            <p:ph type="body" sz="quarter" idx="31" hasCustomPrompt="1"/>
          </p:nvPr>
        </p:nvSpPr>
        <p:spPr>
          <a:xfrm>
            <a:off x="5375920" y="4491645"/>
            <a:ext cx="2376264" cy="1064905"/>
          </a:xfrm>
        </p:spPr>
        <p:txBody>
          <a:bodyPr anchor="t" anchorCtr="0"/>
          <a:lstStyle>
            <a:lvl1pPr>
              <a:spcBef>
                <a:spcPts val="0"/>
              </a:spcBef>
              <a:defRPr sz="1800"/>
            </a:lvl1pPr>
          </a:lstStyle>
          <a:p>
            <a:pPr lvl="0"/>
            <a:r>
              <a:rPr lang="de-DE" dirty="0"/>
              <a:t>Sie sollten sich nur einheitlich für oder gegen Elemente entscheiden ...</a:t>
            </a:r>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4491645"/>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5" name="Textplatzhalter 9">
            <a:extLst>
              <a:ext uri="{FF2B5EF4-FFF2-40B4-BE49-F238E27FC236}">
                <a16:creationId xmlns:a16="http://schemas.microsoft.com/office/drawing/2014/main" id="{0C26A84D-4ECE-854F-B923-F59E629F60B6}"/>
              </a:ext>
            </a:extLst>
          </p:cNvPr>
          <p:cNvSpPr>
            <a:spLocks noGrp="1"/>
          </p:cNvSpPr>
          <p:nvPr>
            <p:ph type="body" sz="quarter" idx="33" hasCustomPrompt="1"/>
          </p:nvPr>
        </p:nvSpPr>
        <p:spPr>
          <a:xfrm>
            <a:off x="4518432" y="4157457"/>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
        <p:nvSpPr>
          <p:cNvPr id="36" name="Textplatzhalter 6">
            <a:extLst>
              <a:ext uri="{FF2B5EF4-FFF2-40B4-BE49-F238E27FC236}">
                <a16:creationId xmlns:a16="http://schemas.microsoft.com/office/drawing/2014/main" id="{259813F6-0F08-E249-8DEE-C2E0C269CD8E}"/>
              </a:ext>
            </a:extLst>
          </p:cNvPr>
          <p:cNvSpPr>
            <a:spLocks noGrp="1"/>
          </p:cNvSpPr>
          <p:nvPr>
            <p:ph type="body" sz="quarter" idx="34" hasCustomPrompt="1"/>
          </p:nvPr>
        </p:nvSpPr>
        <p:spPr>
          <a:xfrm>
            <a:off x="9197258" y="4485974"/>
            <a:ext cx="2376264" cy="1064905"/>
          </a:xfrm>
        </p:spPr>
        <p:txBody>
          <a:bodyPr anchor="t" anchorCtr="0"/>
          <a:lstStyle>
            <a:lvl1pPr>
              <a:spcBef>
                <a:spcPts val="0"/>
              </a:spcBef>
              <a:defRPr sz="1800"/>
            </a:lvl1pPr>
          </a:lstStyle>
          <a:p>
            <a:pPr lvl="0"/>
            <a:r>
              <a:rPr lang="de-DE" dirty="0"/>
              <a:t>… um auf dieser Folie ein einheitliches Erscheinungsbild zu wahren.</a:t>
            </a:r>
          </a:p>
        </p:txBody>
      </p:sp>
      <p:sp>
        <p:nvSpPr>
          <p:cNvPr id="37" name="Bildplatzhalter 16">
            <a:extLst>
              <a:ext uri="{FF2B5EF4-FFF2-40B4-BE49-F238E27FC236}">
                <a16:creationId xmlns:a16="http://schemas.microsoft.com/office/drawing/2014/main" id="{CBE2A386-8361-0849-84EC-8A318B983BEA}"/>
              </a:ext>
            </a:extLst>
          </p:cNvPr>
          <p:cNvSpPr>
            <a:spLocks noGrp="1"/>
          </p:cNvSpPr>
          <p:nvPr>
            <p:ph type="pic" sz="quarter" idx="35"/>
          </p:nvPr>
        </p:nvSpPr>
        <p:spPr>
          <a:xfrm>
            <a:off x="8339770" y="4485974"/>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8" name="Textplatzhalter 9">
            <a:extLst>
              <a:ext uri="{FF2B5EF4-FFF2-40B4-BE49-F238E27FC236}">
                <a16:creationId xmlns:a16="http://schemas.microsoft.com/office/drawing/2014/main" id="{1C4379A1-6692-5349-B0A8-C800377AF1BB}"/>
              </a:ext>
            </a:extLst>
          </p:cNvPr>
          <p:cNvSpPr>
            <a:spLocks noGrp="1"/>
          </p:cNvSpPr>
          <p:nvPr>
            <p:ph type="body" sz="quarter" idx="36" hasCustomPrompt="1"/>
          </p:nvPr>
        </p:nvSpPr>
        <p:spPr>
          <a:xfrm>
            <a:off x="8339770" y="4151786"/>
            <a:ext cx="3233752" cy="325669"/>
          </a:xfrm>
          <a:noFill/>
        </p:spPr>
        <p:txBody>
          <a:bodyPr lIns="0" anchor="t" anchorCtr="0"/>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dirty="0"/>
              <a:t>Optionale Beschriftung</a:t>
            </a:r>
          </a:p>
        </p:txBody>
      </p:sp>
    </p:spTree>
    <p:extLst>
      <p:ext uri="{BB962C8B-B14F-4D97-AF65-F5344CB8AC3E}">
        <p14:creationId xmlns:p14="http://schemas.microsoft.com/office/powerpoint/2010/main" val="1324764576"/>
      </p:ext>
    </p:extLst>
  </p:cSld>
  <p:clrMapOvr>
    <a:masterClrMapping/>
  </p:clrMapOvr>
  <p:extLst mod="1">
    <p:ext uri="{DCECCB84-F9BA-43D5-87BE-67443E8EF086}">
      <p15:sldGuideLst xmlns:p15="http://schemas.microsoft.com/office/powerpoint/2012/main">
        <p15:guide id="1" orient="horz" pos="252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meline_Halbjahr-1">
    <p:spTree>
      <p:nvGrpSpPr>
        <p:cNvPr id="1" name=""/>
        <p:cNvGrpSpPr/>
        <p:nvPr/>
      </p:nvGrpSpPr>
      <p:grpSpPr>
        <a:xfrm>
          <a:off x="0" y="0"/>
          <a:ext cx="0" cy="0"/>
          <a:chOff x="0" y="0"/>
          <a:chExt cx="0" cy="0"/>
        </a:xfrm>
      </p:grpSpPr>
      <p:sp>
        <p:nvSpPr>
          <p:cNvPr id="8" name="Rechteck 7"/>
          <p:cNvSpPr/>
          <p:nvPr userDrawn="1"/>
        </p:nvSpPr>
        <p:spPr bwMode="auto">
          <a:xfrm>
            <a:off x="330027"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9" name="Rechteck 8"/>
          <p:cNvSpPr/>
          <p:nvPr userDrawn="1"/>
        </p:nvSpPr>
        <p:spPr bwMode="auto">
          <a:xfrm>
            <a:off x="226465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10" name="Rechteck 9"/>
          <p:cNvSpPr/>
          <p:nvPr userDrawn="1"/>
        </p:nvSpPr>
        <p:spPr bwMode="auto">
          <a:xfrm>
            <a:off x="4203478"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echteck 10"/>
          <p:cNvSpPr/>
          <p:nvPr userDrawn="1"/>
        </p:nvSpPr>
        <p:spPr bwMode="auto">
          <a:xfrm>
            <a:off x="614417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12" name="Rechteck 11"/>
          <p:cNvSpPr/>
          <p:nvPr userDrawn="1"/>
        </p:nvSpPr>
        <p:spPr bwMode="auto">
          <a:xfrm>
            <a:off x="8077399"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13" name="Rechteck 12"/>
          <p:cNvSpPr/>
          <p:nvPr userDrawn="1"/>
        </p:nvSpPr>
        <p:spPr bwMode="auto">
          <a:xfrm>
            <a:off x="10010623"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14" name="Textfeld 13"/>
          <p:cNvSpPr txBox="1"/>
          <p:nvPr userDrawn="1"/>
        </p:nvSpPr>
        <p:spPr>
          <a:xfrm>
            <a:off x="325264"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Q1</a:t>
            </a:r>
          </a:p>
        </p:txBody>
      </p:sp>
      <p:sp>
        <p:nvSpPr>
          <p:cNvPr id="15" name="Textfeld 14"/>
          <p:cNvSpPr txBox="1"/>
          <p:nvPr userDrawn="1"/>
        </p:nvSpPr>
        <p:spPr>
          <a:xfrm>
            <a:off x="6141465"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Q2</a:t>
            </a:r>
          </a:p>
        </p:txBody>
      </p:sp>
    </p:spTree>
    <p:extLst>
      <p:ext uri="{BB962C8B-B14F-4D97-AF65-F5344CB8AC3E}">
        <p14:creationId xmlns:p14="http://schemas.microsoft.com/office/powerpoint/2010/main" val="311435159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el, Untertitel Icon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18D25824-484B-4BBC-A216-9AE444888909}"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Textplatzhalter 6">
            <a:extLst>
              <a:ext uri="{FF2B5EF4-FFF2-40B4-BE49-F238E27FC236}">
                <a16:creationId xmlns:a16="http://schemas.microsoft.com/office/drawing/2014/main" id="{59703194-ADF8-A84B-867C-98AE6328E3E0}"/>
              </a:ext>
            </a:extLst>
          </p:cNvPr>
          <p:cNvSpPr>
            <a:spLocks noGrp="1"/>
          </p:cNvSpPr>
          <p:nvPr>
            <p:ph type="body" sz="quarter" idx="13" hasCustomPrompt="1"/>
          </p:nvPr>
        </p:nvSpPr>
        <p:spPr>
          <a:xfrm>
            <a:off x="1487488" y="1638000"/>
            <a:ext cx="2376264" cy="3937279"/>
          </a:xfrm>
        </p:spPr>
        <p:txBody>
          <a:bodyPr anchor="t" anchorCtr="0"/>
          <a:lstStyle>
            <a:lvl1pPr>
              <a:spcBef>
                <a:spcPts val="0"/>
              </a:spcBef>
              <a:defRPr sz="1800"/>
            </a:lvl1pPr>
          </a:lstStyle>
          <a:p>
            <a:pPr lvl="0"/>
            <a:r>
              <a:rPr lang="de-DE" dirty="0"/>
              <a:t>Um Botschaften schnell und klar zu vermitteln oder kategorisieren, können Sie Icons einbinden.</a:t>
            </a:r>
            <a:br>
              <a:rPr lang="de-DE" dirty="0"/>
            </a:br>
            <a:br>
              <a:rPr lang="de-DE" dirty="0"/>
            </a:br>
            <a:r>
              <a:rPr lang="de-DE" dirty="0"/>
              <a:t>Bei Icons gibt es keine Vorgaben zur Größe.</a:t>
            </a:r>
            <a:br>
              <a:rPr lang="de-DE" dirty="0"/>
            </a:br>
            <a:br>
              <a:rPr lang="de-DE" dirty="0"/>
            </a:br>
            <a:br>
              <a:rPr lang="de-DE" dirty="0"/>
            </a:br>
            <a:r>
              <a:rPr lang="de-DE" dirty="0"/>
              <a:t>Icons müssen nur gut erkennbar und innerhalb der Folie gleich groß sein.</a:t>
            </a:r>
          </a:p>
        </p:txBody>
      </p:sp>
      <p:sp>
        <p:nvSpPr>
          <p:cNvPr id="17" name="Bildplatzhalter 16">
            <a:extLst>
              <a:ext uri="{FF2B5EF4-FFF2-40B4-BE49-F238E27FC236}">
                <a16:creationId xmlns:a16="http://schemas.microsoft.com/office/drawing/2014/main" id="{E86D4183-6BC0-C445-B512-E87FAD96A660}"/>
              </a:ext>
            </a:extLst>
          </p:cNvPr>
          <p:cNvSpPr>
            <a:spLocks noGrp="1"/>
          </p:cNvSpPr>
          <p:nvPr>
            <p:ph type="pic" sz="quarter" idx="17"/>
          </p:nvPr>
        </p:nvSpPr>
        <p:spPr>
          <a:xfrm>
            <a:off x="630000" y="167898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3" name="Textplatzhalter 6">
            <a:extLst>
              <a:ext uri="{FF2B5EF4-FFF2-40B4-BE49-F238E27FC236}">
                <a16:creationId xmlns:a16="http://schemas.microsoft.com/office/drawing/2014/main" id="{8839C48C-1B41-BC4B-8956-740346008808}"/>
              </a:ext>
            </a:extLst>
          </p:cNvPr>
          <p:cNvSpPr>
            <a:spLocks noGrp="1"/>
          </p:cNvSpPr>
          <p:nvPr>
            <p:ph type="body" sz="quarter" idx="22" hasCustomPrompt="1"/>
          </p:nvPr>
        </p:nvSpPr>
        <p:spPr>
          <a:xfrm>
            <a:off x="5375920" y="1638000"/>
            <a:ext cx="2376264" cy="3931608"/>
          </a:xfrm>
        </p:spPr>
        <p:txBody>
          <a:bodyPr anchor="t" anchorCtr="0"/>
          <a:lstStyle>
            <a:lvl1pPr>
              <a:defRPr sz="1800"/>
            </a:lvl1pPr>
          </a:lstStyle>
          <a:p>
            <a:pPr lvl="0"/>
            <a:r>
              <a:rPr lang="de-DE" dirty="0"/>
              <a:t>Ein Icon sollte nicht mehrmals auf einer Folie wiederholt werden. </a:t>
            </a:r>
            <a:br>
              <a:rPr lang="de-DE" dirty="0"/>
            </a:br>
            <a:br>
              <a:rPr lang="de-DE" dirty="0"/>
            </a:br>
            <a:br>
              <a:rPr lang="de-DE" dirty="0"/>
            </a:br>
            <a:r>
              <a:rPr lang="de-DE" dirty="0"/>
              <a:t>Insgesamt sollten nicht mehr als neun Icons je Folie verwendet werden.</a:t>
            </a:r>
          </a:p>
        </p:txBody>
      </p:sp>
      <p:sp>
        <p:nvSpPr>
          <p:cNvPr id="24" name="Bildplatzhalter 16">
            <a:extLst>
              <a:ext uri="{FF2B5EF4-FFF2-40B4-BE49-F238E27FC236}">
                <a16:creationId xmlns:a16="http://schemas.microsoft.com/office/drawing/2014/main" id="{D3E0B166-B543-0D4E-80CE-AB1C011DF6F6}"/>
              </a:ext>
            </a:extLst>
          </p:cNvPr>
          <p:cNvSpPr>
            <a:spLocks noGrp="1"/>
          </p:cNvSpPr>
          <p:nvPr>
            <p:ph type="pic" sz="quarter" idx="23"/>
          </p:nvPr>
        </p:nvSpPr>
        <p:spPr>
          <a:xfrm>
            <a:off x="4518432" y="1684658"/>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6" name="Textplatzhalter 6">
            <a:extLst>
              <a:ext uri="{FF2B5EF4-FFF2-40B4-BE49-F238E27FC236}">
                <a16:creationId xmlns:a16="http://schemas.microsoft.com/office/drawing/2014/main" id="{B3D57C50-0C26-CF45-A714-68703ABFA4F9}"/>
              </a:ext>
            </a:extLst>
          </p:cNvPr>
          <p:cNvSpPr>
            <a:spLocks noGrp="1"/>
          </p:cNvSpPr>
          <p:nvPr>
            <p:ph type="body" sz="quarter" idx="25" hasCustomPrompt="1"/>
          </p:nvPr>
        </p:nvSpPr>
        <p:spPr>
          <a:xfrm>
            <a:off x="9197258" y="1638000"/>
            <a:ext cx="2376264" cy="3931608"/>
          </a:xfrm>
        </p:spPr>
        <p:txBody>
          <a:bodyPr anchor="t" anchorCtr="0"/>
          <a:lstStyle>
            <a:lvl1pPr>
              <a:defRPr sz="1800"/>
            </a:lvl1pPr>
          </a:lstStyle>
          <a:p>
            <a:pPr lvl="0"/>
            <a:r>
              <a:rPr lang="de-DE" dirty="0"/>
              <a:t>Weitere Icons finden Sie hier: W:\Info\Office2013_Vorlagen\Präsentationen</a:t>
            </a:r>
          </a:p>
        </p:txBody>
      </p:sp>
      <p:sp>
        <p:nvSpPr>
          <p:cNvPr id="27" name="Bildplatzhalter 16">
            <a:extLst>
              <a:ext uri="{FF2B5EF4-FFF2-40B4-BE49-F238E27FC236}">
                <a16:creationId xmlns:a16="http://schemas.microsoft.com/office/drawing/2014/main" id="{41B31FBA-7487-CA4E-96B7-A80D3597FF56}"/>
              </a:ext>
            </a:extLst>
          </p:cNvPr>
          <p:cNvSpPr>
            <a:spLocks noGrp="1"/>
          </p:cNvSpPr>
          <p:nvPr>
            <p:ph type="pic" sz="quarter" idx="26"/>
          </p:nvPr>
        </p:nvSpPr>
        <p:spPr>
          <a:xfrm>
            <a:off x="8339770" y="167898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1" name="Bildplatzhalter 16">
            <a:extLst>
              <a:ext uri="{FF2B5EF4-FFF2-40B4-BE49-F238E27FC236}">
                <a16:creationId xmlns:a16="http://schemas.microsoft.com/office/drawing/2014/main" id="{5F2F24FD-1247-2247-9245-4EBC432742F5}"/>
              </a:ext>
            </a:extLst>
          </p:cNvPr>
          <p:cNvSpPr>
            <a:spLocks noGrp="1"/>
          </p:cNvSpPr>
          <p:nvPr>
            <p:ph type="pic" sz="quarter" idx="29"/>
          </p:nvPr>
        </p:nvSpPr>
        <p:spPr>
          <a:xfrm>
            <a:off x="630000" y="334413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34" name="Bildplatzhalter 16">
            <a:extLst>
              <a:ext uri="{FF2B5EF4-FFF2-40B4-BE49-F238E27FC236}">
                <a16:creationId xmlns:a16="http://schemas.microsoft.com/office/drawing/2014/main" id="{CF23EF4D-8CFB-8E4D-AEED-EAD139D7AE85}"/>
              </a:ext>
            </a:extLst>
          </p:cNvPr>
          <p:cNvSpPr>
            <a:spLocks noGrp="1"/>
          </p:cNvSpPr>
          <p:nvPr>
            <p:ph type="pic" sz="quarter" idx="32"/>
          </p:nvPr>
        </p:nvSpPr>
        <p:spPr>
          <a:xfrm>
            <a:off x="4518432" y="3344137"/>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
        <p:nvSpPr>
          <p:cNvPr id="29" name="Bildplatzhalter 16">
            <a:extLst>
              <a:ext uri="{FF2B5EF4-FFF2-40B4-BE49-F238E27FC236}">
                <a16:creationId xmlns:a16="http://schemas.microsoft.com/office/drawing/2014/main" id="{02E48BB1-759D-194A-8941-FA4F53496184}"/>
              </a:ext>
            </a:extLst>
          </p:cNvPr>
          <p:cNvSpPr>
            <a:spLocks noGrp="1"/>
          </p:cNvSpPr>
          <p:nvPr>
            <p:ph type="pic" sz="quarter" idx="33"/>
          </p:nvPr>
        </p:nvSpPr>
        <p:spPr>
          <a:xfrm>
            <a:off x="630000" y="4433580"/>
            <a:ext cx="648000" cy="648073"/>
          </a:xfrm>
        </p:spPr>
        <p:txBody>
          <a:bodyPr lIns="36000" tIns="36000" rIns="36000" bIns="36000" anchor="ctr" anchorCtr="0"/>
          <a:lstStyle>
            <a:lvl1pPr algn="ctr">
              <a:defRPr sz="700"/>
            </a:lvl1pPr>
          </a:lstStyle>
          <a:p>
            <a:r>
              <a:rPr lang="de-DE"/>
              <a:t>Bild durch Klicken auf Symbol hinzufügen</a:t>
            </a:r>
            <a:endParaRPr lang="de-DE" dirty="0"/>
          </a:p>
        </p:txBody>
      </p:sp>
    </p:spTree>
    <p:extLst>
      <p:ext uri="{BB962C8B-B14F-4D97-AF65-F5344CB8AC3E}">
        <p14:creationId xmlns:p14="http://schemas.microsoft.com/office/powerpoint/2010/main" val="2588693534"/>
      </p:ext>
    </p:extLst>
  </p:cSld>
  <p:clrMapOvr>
    <a:masterClrMapping/>
  </p:clrMapOvr>
  <p:extLst mod="1">
    <p:ext uri="{DCECCB84-F9BA-43D5-87BE-67443E8EF086}">
      <p15:sldGuideLst xmlns:p15="http://schemas.microsoft.com/office/powerpoint/2012/main">
        <p15:guide id="1" orient="horz" pos="252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meline_Halbjahr-2">
    <p:spTree>
      <p:nvGrpSpPr>
        <p:cNvPr id="1" name=""/>
        <p:cNvGrpSpPr/>
        <p:nvPr/>
      </p:nvGrpSpPr>
      <p:grpSpPr>
        <a:xfrm>
          <a:off x="0" y="0"/>
          <a:ext cx="0" cy="0"/>
          <a:chOff x="0" y="0"/>
          <a:chExt cx="0" cy="0"/>
        </a:xfrm>
      </p:grpSpPr>
      <p:sp>
        <p:nvSpPr>
          <p:cNvPr id="8" name="Rechteck 7"/>
          <p:cNvSpPr/>
          <p:nvPr userDrawn="1"/>
        </p:nvSpPr>
        <p:spPr bwMode="auto">
          <a:xfrm>
            <a:off x="330027"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226465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4203478"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614417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8077399"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010623"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325264"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5" name="Textfeld 14"/>
          <p:cNvSpPr txBox="1"/>
          <p:nvPr userDrawn="1"/>
        </p:nvSpPr>
        <p:spPr>
          <a:xfrm>
            <a:off x="6141465"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424914975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Medien">
    <p:spTree>
      <p:nvGrpSpPr>
        <p:cNvPr id="1" name=""/>
        <p:cNvGrpSpPr/>
        <p:nvPr/>
      </p:nvGrpSpPr>
      <p:grpSpPr>
        <a:xfrm>
          <a:off x="0" y="0"/>
          <a:ext cx="0" cy="0"/>
          <a:chOff x="0" y="0"/>
          <a:chExt cx="0" cy="0"/>
        </a:xfrm>
      </p:grpSpPr>
      <p:sp>
        <p:nvSpPr>
          <p:cNvPr id="3" name="Medienplatzhalter 2">
            <a:extLst>
              <a:ext uri="{FF2B5EF4-FFF2-40B4-BE49-F238E27FC236}">
                <a16:creationId xmlns:a16="http://schemas.microsoft.com/office/drawing/2014/main" id="{8830BF46-3500-244B-A982-B09B147FDFA8}"/>
              </a:ext>
            </a:extLst>
          </p:cNvPr>
          <p:cNvSpPr>
            <a:spLocks noGrp="1"/>
          </p:cNvSpPr>
          <p:nvPr>
            <p:ph type="media" sz="quarter" idx="10"/>
          </p:nvPr>
        </p:nvSpPr>
        <p:spPr>
          <a:xfrm>
            <a:off x="0" y="0"/>
            <a:ext cx="12192000" cy="6858000"/>
          </a:xfrm>
          <a:solidFill>
            <a:schemeClr val="bg2"/>
          </a:solidFill>
        </p:spPr>
        <p:txBody>
          <a:bodyPr tIns="576000" anchor="ctr" anchorCtr="0"/>
          <a:lstStyle>
            <a:lvl1pPr algn="ctr">
              <a:defRPr sz="2400"/>
            </a:lvl1pPr>
          </a:lstStyle>
          <a:p>
            <a:r>
              <a:rPr lang="de-DE"/>
              <a:t>Mediaclip durch Klicken auf Symbol hinzufügen</a:t>
            </a:r>
            <a:endParaRPr lang="de-DE" dirty="0"/>
          </a:p>
        </p:txBody>
      </p:sp>
    </p:spTree>
    <p:extLst>
      <p:ext uri="{BB962C8B-B14F-4D97-AF65-F5344CB8AC3E}">
        <p14:creationId xmlns:p14="http://schemas.microsoft.com/office/powerpoint/2010/main" val="1103142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meline_Q1">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 name="Textfeld 1"/>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Q1</a:t>
            </a:r>
          </a:p>
        </p:txBody>
      </p:sp>
    </p:spTree>
    <p:extLst>
      <p:ext uri="{BB962C8B-B14F-4D97-AF65-F5344CB8AC3E}">
        <p14:creationId xmlns:p14="http://schemas.microsoft.com/office/powerpoint/2010/main" val="193605790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Schlussfolie 1">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260000" y="2700000"/>
            <a:ext cx="10944225" cy="1800200"/>
          </a:xfrm>
        </p:spPr>
        <p:txBody>
          <a:bodyPr/>
          <a:lstStyle>
            <a:lvl1pPr>
              <a:lnSpc>
                <a:spcPct val="100000"/>
              </a:lnSpc>
              <a:defRPr sz="4800"/>
            </a:lvl1pPr>
          </a:lstStyle>
          <a:p>
            <a:r>
              <a:rPr lang="de-DE" dirty="0"/>
              <a:t>Vielen Dank für </a:t>
            </a:r>
            <a:br>
              <a:rPr lang="de-DE" dirty="0"/>
            </a:br>
            <a:r>
              <a:rPr lang="de-DE" dirty="0"/>
              <a:t>Ihre Aufmerksamkeit!</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Datumsplatzhalter 1">
            <a:extLst>
              <a:ext uri="{FF2B5EF4-FFF2-40B4-BE49-F238E27FC236}">
                <a16:creationId xmlns:a16="http://schemas.microsoft.com/office/drawing/2014/main" id="{709C883E-C6DB-954C-926C-6858C189BB44}"/>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384B1D4E-4242-4434-87A8-1D1B8330CC24}" type="datetime1">
              <a:rPr lang="de-DE" smtClean="0"/>
              <a:t>09.12.2019</a:t>
            </a:fld>
            <a:endParaRPr lang="de-DE" dirty="0"/>
          </a:p>
        </p:txBody>
      </p:sp>
    </p:spTree>
    <p:extLst>
      <p:ext uri="{BB962C8B-B14F-4D97-AF65-F5344CB8AC3E}">
        <p14:creationId xmlns:p14="http://schemas.microsoft.com/office/powerpoint/2010/main" val="25599999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meline_Q2">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Q2</a:t>
            </a:r>
          </a:p>
        </p:txBody>
      </p:sp>
    </p:spTree>
    <p:extLst>
      <p:ext uri="{BB962C8B-B14F-4D97-AF65-F5344CB8AC3E}">
        <p14:creationId xmlns:p14="http://schemas.microsoft.com/office/powerpoint/2010/main" val="36147911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Schlussfolie 2">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60000" y="2700000"/>
            <a:ext cx="8928867" cy="2160240"/>
          </a:xfrm>
        </p:spPr>
        <p:txBody>
          <a:bodyPr bIns="0"/>
          <a:lstStyle>
            <a:lvl1pPr>
              <a:lnSpc>
                <a:spcPct val="100000"/>
              </a:lnSpc>
              <a:defRPr sz="6600">
                <a:solidFill>
                  <a:schemeClr val="bg1"/>
                </a:solidFill>
              </a:defRPr>
            </a:lvl1pPr>
          </a:lstStyle>
          <a:p>
            <a:pPr lvl="0"/>
            <a:r>
              <a:rPr lang="de-DE" altLang="de-DE" noProof="0" dirty="0"/>
              <a:t>Vielen Dank für </a:t>
            </a:r>
            <a:br>
              <a:rPr lang="de-DE" altLang="de-DE" noProof="0" dirty="0"/>
            </a:br>
            <a:r>
              <a:rPr lang="de-DE" altLang="de-DE" noProof="0" dirty="0"/>
              <a:t>Ihre Aufmerksamkeit! </a:t>
            </a:r>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4" name="Bildplatzhalter 3">
            <a:extLst>
              <a:ext uri="{FF2B5EF4-FFF2-40B4-BE49-F238E27FC236}">
                <a16:creationId xmlns:a16="http://schemas.microsoft.com/office/drawing/2014/main" id="{6BAE41AD-458E-344E-94EB-C9C781B6E079}"/>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Datumsplatzhalter 1">
            <a:extLst>
              <a:ext uri="{FF2B5EF4-FFF2-40B4-BE49-F238E27FC236}">
                <a16:creationId xmlns:a16="http://schemas.microsoft.com/office/drawing/2014/main" id="{6629545D-0824-4444-AE00-3313F62B3523}"/>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88F6B09D-F505-4516-8DEC-7327363D6711}" type="datetime1">
              <a:rPr lang="de-DE" smtClean="0"/>
              <a:t>09.12.2019</a:t>
            </a:fld>
            <a:endParaRPr lang="de-DE" dirty="0"/>
          </a:p>
        </p:txBody>
      </p:sp>
    </p:spTree>
    <p:extLst>
      <p:ext uri="{BB962C8B-B14F-4D97-AF65-F5344CB8AC3E}">
        <p14:creationId xmlns:p14="http://schemas.microsoft.com/office/powerpoint/2010/main" val="319432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meline_Q3">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Q3</a:t>
            </a:r>
          </a:p>
        </p:txBody>
      </p:sp>
    </p:spTree>
    <p:extLst>
      <p:ext uri="{BB962C8B-B14F-4D97-AF65-F5344CB8AC3E}">
        <p14:creationId xmlns:p14="http://schemas.microsoft.com/office/powerpoint/2010/main" val="318520916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chlussfolie 3">
    <p:spTree>
      <p:nvGrpSpPr>
        <p:cNvPr id="1" name=""/>
        <p:cNvGrpSpPr/>
        <p:nvPr/>
      </p:nvGrpSpPr>
      <p:grpSpPr>
        <a:xfrm>
          <a:off x="0" y="0"/>
          <a:ext cx="0" cy="0"/>
          <a:chOff x="0" y="0"/>
          <a:chExt cx="0" cy="0"/>
        </a:xfrm>
      </p:grpSpPr>
      <p:sp>
        <p:nvSpPr>
          <p:cNvPr id="9" name="Bildplatzhalter 7">
            <a:extLst>
              <a:ext uri="{FF2B5EF4-FFF2-40B4-BE49-F238E27FC236}">
                <a16:creationId xmlns:a16="http://schemas.microsoft.com/office/drawing/2014/main" id="{42B88674-E2E6-C847-ACE6-166C0980B481}"/>
              </a:ext>
            </a:extLst>
          </p:cNvPr>
          <p:cNvSpPr>
            <a:spLocks noGrp="1"/>
          </p:cNvSpPr>
          <p:nvPr>
            <p:ph type="pic" sz="quarter" idx="12" hasCustomPrompt="1"/>
          </p:nvPr>
        </p:nvSpPr>
        <p:spPr>
          <a:xfrm>
            <a:off x="191344" y="980728"/>
            <a:ext cx="11833200" cy="5040560"/>
          </a:xfrm>
          <a:solidFill>
            <a:schemeClr val="bg2"/>
          </a:solidFill>
        </p:spPr>
        <p:txBody>
          <a:bodyPr anchor="t" anchorCtr="0"/>
          <a:lstStyle>
            <a:lvl1pPr algn="l">
              <a:defRPr/>
            </a:lvl1pPr>
          </a:lstStyle>
          <a:p>
            <a:r>
              <a:rPr lang="de-DE" dirty="0"/>
              <a:t>Bild auf Platzhalter ziehen oder durch Klicken auf Symbol hinzufügen</a:t>
            </a:r>
          </a:p>
        </p:txBody>
      </p:sp>
      <p:sp>
        <p:nvSpPr>
          <p:cNvPr id="4" name="Bildplatzhalter 3">
            <a:extLst>
              <a:ext uri="{FF2B5EF4-FFF2-40B4-BE49-F238E27FC236}">
                <a16:creationId xmlns:a16="http://schemas.microsoft.com/office/drawing/2014/main" id="{B165A349-616A-DB4B-9492-0406BBC9AF2B}"/>
              </a:ext>
            </a:extLst>
          </p:cNvPr>
          <p:cNvSpPr>
            <a:spLocks noGrp="1"/>
          </p:cNvSpPr>
          <p:nvPr>
            <p:ph type="pic" sz="quarter" idx="15"/>
          </p:nvPr>
        </p:nvSpPr>
        <p:spPr>
          <a:xfrm>
            <a:off x="1127125" y="2708920"/>
            <a:ext cx="6553051" cy="1064297"/>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id="{BC509772-7CC8-444D-A50B-EEA714F731C9}"/>
              </a:ext>
            </a:extLst>
          </p:cNvPr>
          <p:cNvSpPr>
            <a:spLocks noGrp="1"/>
          </p:cNvSpPr>
          <p:nvPr>
            <p:ph type="pic" sz="quarter" idx="16"/>
          </p:nvPr>
        </p:nvSpPr>
        <p:spPr>
          <a:xfrm>
            <a:off x="1127125" y="3688595"/>
            <a:ext cx="9001323" cy="1064297"/>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7170" name="Rectangle 2"/>
          <p:cNvSpPr>
            <a:spLocks noGrp="1" noChangeArrowheads="1"/>
          </p:cNvSpPr>
          <p:nvPr>
            <p:ph type="ctrTitle" hasCustomPrompt="1"/>
          </p:nvPr>
        </p:nvSpPr>
        <p:spPr>
          <a:xfrm>
            <a:off x="1260000" y="2700000"/>
            <a:ext cx="8928867" cy="2160240"/>
          </a:xfrm>
        </p:spPr>
        <p:txBody>
          <a:bodyPr bIns="0"/>
          <a:lstStyle>
            <a:lvl1pPr>
              <a:lnSpc>
                <a:spcPct val="100000"/>
              </a:lnSpc>
              <a:defRPr sz="6600">
                <a:solidFill>
                  <a:schemeClr val="bg1"/>
                </a:solidFill>
              </a:defRPr>
            </a:lvl1pPr>
          </a:lstStyle>
          <a:p>
            <a:pPr lvl="0"/>
            <a:r>
              <a:rPr lang="de-DE" altLang="de-DE" noProof="0" dirty="0"/>
              <a:t>Vielen Dank für </a:t>
            </a:r>
            <a:br>
              <a:rPr lang="de-DE" altLang="de-DE" noProof="0" dirty="0"/>
            </a:br>
            <a:r>
              <a:rPr lang="de-DE" altLang="de-DE" noProof="0" dirty="0"/>
              <a:t>Ihre Aufmerksamkeit! </a:t>
            </a: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59200"/>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0" name="Datumsplatzhalter 1">
            <a:extLst>
              <a:ext uri="{FF2B5EF4-FFF2-40B4-BE49-F238E27FC236}">
                <a16:creationId xmlns:a16="http://schemas.microsoft.com/office/drawing/2014/main" id="{4E80341A-7688-F741-A764-C5D499CE3CA7}"/>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402EF9F2-1B06-40C3-BF19-D97AE5876D3F}" type="datetime1">
              <a:rPr lang="de-DE" smtClean="0"/>
              <a:t>09.12.2019</a:t>
            </a:fld>
            <a:endParaRPr lang="de-DE" dirty="0"/>
          </a:p>
        </p:txBody>
      </p:sp>
    </p:spTree>
    <p:extLst>
      <p:ext uri="{BB962C8B-B14F-4D97-AF65-F5344CB8AC3E}">
        <p14:creationId xmlns:p14="http://schemas.microsoft.com/office/powerpoint/2010/main" val="2102982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imeline_Q4">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Q4</a:t>
            </a:r>
          </a:p>
        </p:txBody>
      </p:sp>
    </p:spTree>
    <p:extLst>
      <p:ext uri="{BB962C8B-B14F-4D97-AF65-F5344CB8AC3E}">
        <p14:creationId xmlns:p14="http://schemas.microsoft.com/office/powerpoint/2010/main" val="254522192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1_Titelfolie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E378049D-9675-354E-98A8-E2E2EF5C5723}"/>
              </a:ext>
            </a:extLst>
          </p:cNvPr>
          <p:cNvSpPr/>
          <p:nvPr userDrawn="1"/>
        </p:nvSpPr>
        <p:spPr bwMode="auto">
          <a:xfrm>
            <a:off x="180000" y="980728"/>
            <a:ext cx="11833200" cy="504056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cs typeface="Arial" pitchFamily="34" charset="0"/>
            </a:endParaRP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60713"/>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Grafik 11">
            <a:extLst>
              <a:ext uri="{FF2B5EF4-FFF2-40B4-BE49-F238E27FC236}">
                <a16:creationId xmlns:a16="http://schemas.microsoft.com/office/drawing/2014/main" id="{F78F9B3B-3606-3840-9DEC-AD6DDEABE3B2}"/>
              </a:ext>
            </a:extLst>
          </p:cNvPr>
          <p:cNvPicPr>
            <a:picLocks noChangeAspect="1"/>
          </p:cNvPicPr>
          <p:nvPr userDrawn="1"/>
        </p:nvPicPr>
        <p:blipFill>
          <a:blip r:embed="rId2"/>
          <a:stretch>
            <a:fillRect/>
          </a:stretch>
        </p:blipFill>
        <p:spPr>
          <a:xfrm>
            <a:off x="0" y="4791600"/>
            <a:ext cx="1460500" cy="1473200"/>
          </a:xfrm>
          <a:prstGeom prst="rect">
            <a:avLst/>
          </a:prstGeom>
        </p:spPr>
      </p:pic>
      <p:sp>
        <p:nvSpPr>
          <p:cNvPr id="7170" name="Rectangle 2"/>
          <p:cNvSpPr>
            <a:spLocks noGrp="1" noChangeArrowheads="1"/>
          </p:cNvSpPr>
          <p:nvPr>
            <p:ph type="ctrTitle" hasCustomPrompt="1"/>
          </p:nvPr>
        </p:nvSpPr>
        <p:spPr>
          <a:xfrm>
            <a:off x="1271589" y="2708920"/>
            <a:ext cx="10296524" cy="1611080"/>
          </a:xfrm>
        </p:spPr>
        <p:txBody>
          <a:bodyPr bIns="0"/>
          <a:lstStyle>
            <a:lvl1pPr>
              <a:lnSpc>
                <a:spcPct val="100000"/>
              </a:lnSpc>
              <a:defRPr sz="4800">
                <a:solidFill>
                  <a:schemeClr val="bg1"/>
                </a:solidFill>
              </a:defRPr>
            </a:lvl1pPr>
          </a:lstStyle>
          <a:p>
            <a:pPr lvl="0"/>
            <a:r>
              <a:rPr lang="de-DE" altLang="de-DE" noProof="0" dirty="0"/>
              <a:t>Vielen Dank für </a:t>
            </a:r>
            <a:br>
              <a:rPr lang="de-DE" altLang="de-DE" noProof="0" dirty="0"/>
            </a:br>
            <a:r>
              <a:rPr lang="de-DE" altLang="de-DE" noProof="0" dirty="0"/>
              <a:t>Ihre Aufmerksamkeit!</a:t>
            </a:r>
          </a:p>
        </p:txBody>
      </p:sp>
      <p:pic>
        <p:nvPicPr>
          <p:cNvPr id="17" name="Bild 4">
            <a:extLst>
              <a:ext uri="{FF2B5EF4-FFF2-40B4-BE49-F238E27FC236}">
                <a16:creationId xmlns:a16="http://schemas.microsoft.com/office/drawing/2014/main" id="{1A7BB69A-DE24-854F-8E18-39EE71CB7B8F}"/>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9" name="Datumsplatzhalter 1">
            <a:extLst>
              <a:ext uri="{FF2B5EF4-FFF2-40B4-BE49-F238E27FC236}">
                <a16:creationId xmlns:a16="http://schemas.microsoft.com/office/drawing/2014/main" id="{DF22E1B9-BFBC-3E48-BE66-DD659F70C349}"/>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A80BE398-FBC1-4B85-AD60-7F83953D9743}" type="datetime1">
              <a:rPr lang="de-DE" smtClean="0"/>
              <a:t>09.12.2019</a:t>
            </a:fld>
            <a:endParaRPr lang="de-DE" dirty="0"/>
          </a:p>
        </p:txBody>
      </p:sp>
    </p:spTree>
    <p:extLst>
      <p:ext uri="{BB962C8B-B14F-4D97-AF65-F5344CB8AC3E}">
        <p14:creationId xmlns:p14="http://schemas.microsoft.com/office/powerpoint/2010/main" val="276977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7" name="Rechteck 6"/>
          <p:cNvSpPr/>
          <p:nvPr userDrawn="1"/>
        </p:nvSpPr>
        <p:spPr bwMode="auto">
          <a:xfrm>
            <a:off x="608434" y="1700808"/>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8" name="Rechteck 7"/>
          <p:cNvSpPr/>
          <p:nvPr userDrawn="1"/>
        </p:nvSpPr>
        <p:spPr bwMode="auto">
          <a:xfrm>
            <a:off x="2192610" y="1709834"/>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3762869"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5347045"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6925888"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8510064" y="1709835"/>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094240" y="1709835"/>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2178693"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5" name="Textfeld 14"/>
          <p:cNvSpPr txBox="1"/>
          <p:nvPr userDrawn="1"/>
        </p:nvSpPr>
        <p:spPr>
          <a:xfrm>
            <a:off x="6925888"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87314872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7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3">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48600"/>
            <a:ext cx="10290113" cy="2241168"/>
          </a:xfrm>
        </p:spPr>
        <p:txBody>
          <a:bodyPr bIns="0"/>
          <a:lstStyle>
            <a:lvl1pPr>
              <a:lnSpc>
                <a:spcPct val="100000"/>
              </a:lnSpc>
              <a:defRPr sz="3700">
                <a:solidFill>
                  <a:schemeClr val="bg1"/>
                </a:solidFill>
              </a:defRPr>
            </a:lvl1pPr>
          </a:lstStyle>
          <a:p>
            <a:pPr lvl="0"/>
            <a:r>
              <a:rPr lang="de-DE" altLang="de-DE" noProof="0" dirty="0"/>
              <a:t>Falls das Präsentationsthema etwas</a:t>
            </a:r>
            <a:br>
              <a:rPr lang="de-DE" altLang="de-DE" noProof="0" dirty="0"/>
            </a:br>
            <a:r>
              <a:rPr lang="de-DE" altLang="de-DE" noProof="0" dirty="0"/>
              <a:t>länger ist, kann die Schriftgröße bis</a:t>
            </a:r>
            <a:br>
              <a:rPr lang="de-DE" altLang="de-DE" noProof="0" dirty="0"/>
            </a:br>
            <a:r>
              <a:rPr lang="de-DE" altLang="de-DE" noProof="0" dirty="0"/>
              <a:t>auf 37 </a:t>
            </a:r>
            <a:r>
              <a:rPr lang="de-DE" altLang="de-DE" noProof="0" dirty="0" err="1"/>
              <a:t>pt</a:t>
            </a:r>
            <a:r>
              <a:rPr lang="de-DE" altLang="de-DE" noProof="0" dirty="0"/>
              <a:t> verkleinert werden</a:t>
            </a:r>
          </a:p>
        </p:txBody>
      </p:sp>
      <p:sp>
        <p:nvSpPr>
          <p:cNvPr id="8" name="Bildplatzhalter 3">
            <a:extLst>
              <a:ext uri="{FF2B5EF4-FFF2-40B4-BE49-F238E27FC236}">
                <a16:creationId xmlns:a16="http://schemas.microsoft.com/office/drawing/2014/main" id="{6D56FE6E-C33A-4D49-9160-09D5585FE312}"/>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10" name="Bild 4">
            <a:extLst>
              <a:ext uri="{FF2B5EF4-FFF2-40B4-BE49-F238E27FC236}">
                <a16:creationId xmlns:a16="http://schemas.microsoft.com/office/drawing/2014/main" id="{710F61C5-42F3-9D4B-B2CE-D525FEE00FB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feld 2">
            <a:extLst>
              <a:ext uri="{FF2B5EF4-FFF2-40B4-BE49-F238E27FC236}">
                <a16:creationId xmlns:a16="http://schemas.microsoft.com/office/drawing/2014/main" id="{074B4E99-25ED-7847-A5DE-1AE7E21E012F}"/>
              </a:ext>
            </a:extLst>
          </p:cNvPr>
          <p:cNvSpPr txBox="1"/>
          <p:nvPr userDrawn="1"/>
        </p:nvSpPr>
        <p:spPr>
          <a:xfrm>
            <a:off x="-1186405" y="486137"/>
            <a:ext cx="0" cy="0"/>
          </a:xfrm>
          <a:prstGeom prst="rect">
            <a:avLst/>
          </a:prstGeom>
          <a:noFill/>
        </p:spPr>
        <p:txBody>
          <a:bodyPr wrap="none" lIns="0" tIns="0" rIns="0" bIns="0" rtlCol="0">
            <a:noAutofit/>
          </a:bodyPr>
          <a:lstStyle/>
          <a:p>
            <a:pPr algn="l">
              <a:buClr>
                <a:schemeClr val="tx1"/>
              </a:buClr>
              <a:buSzPct val="101000"/>
            </a:pPr>
            <a:endParaRPr lang="de-DE" sz="1800" dirty="0"/>
          </a:p>
        </p:txBody>
      </p:sp>
      <p:sp>
        <p:nvSpPr>
          <p:cNvPr id="9" name="Textplatzhalter 2">
            <a:extLst>
              <a:ext uri="{FF2B5EF4-FFF2-40B4-BE49-F238E27FC236}">
                <a16:creationId xmlns:a16="http://schemas.microsoft.com/office/drawing/2014/main" id="{3904D40F-B059-5442-A2E8-CAA9B5462666}"/>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a:t>
            </a:r>
          </a:p>
        </p:txBody>
      </p:sp>
      <p:sp>
        <p:nvSpPr>
          <p:cNvPr id="13" name="Datumsplatzhalter 1">
            <a:extLst>
              <a:ext uri="{FF2B5EF4-FFF2-40B4-BE49-F238E27FC236}">
                <a16:creationId xmlns:a16="http://schemas.microsoft.com/office/drawing/2014/main" id="{34421869-F3BB-5749-83C6-74F9CE9CC1E5}"/>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2" name="Fußzeilenplatzhalter 1">
            <a:extLst>
              <a:ext uri="{FF2B5EF4-FFF2-40B4-BE49-F238E27FC236}">
                <a16:creationId xmlns:a16="http://schemas.microsoft.com/office/drawing/2014/main" id="{B5430655-1D2B-A34C-81A3-B34B74FF9C7E}"/>
              </a:ext>
            </a:extLst>
          </p:cNvPr>
          <p:cNvSpPr>
            <a:spLocks noGrp="1"/>
          </p:cNvSpPr>
          <p:nvPr>
            <p:ph type="ftr" sz="quarter" idx="15"/>
          </p:nvPr>
        </p:nvSpPr>
        <p:spPr/>
        <p:txBody>
          <a:bodyPr/>
          <a:lstStyle/>
          <a:p>
            <a:r>
              <a:rPr lang="de-DE" altLang="de-DE"/>
              <a:t>VSV-Jahrestagung 2019</a:t>
            </a:r>
            <a:endParaRPr lang="de-DE" altLang="de-DE" dirty="0"/>
          </a:p>
        </p:txBody>
      </p:sp>
    </p:spTree>
    <p:extLst>
      <p:ext uri="{BB962C8B-B14F-4D97-AF65-F5344CB8AC3E}">
        <p14:creationId xmlns:p14="http://schemas.microsoft.com/office/powerpoint/2010/main" val="1074239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el und grafische Elemen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Fußzeilenplatzhalter 2"/>
          <p:cNvSpPr>
            <a:spLocks noGrp="1"/>
          </p:cNvSpPr>
          <p:nvPr>
            <p:ph type="ftr" sz="quarter" idx="10"/>
          </p:nvPr>
        </p:nvSpPr>
        <p:spPr/>
        <p:txBody>
          <a:bodyPr/>
          <a:lstStyle/>
          <a:p>
            <a:r>
              <a:rPr lang="de-DE" altLang="de-DE"/>
              <a:t>VSV-Jahrestagung 2019</a:t>
            </a:r>
            <a:endParaRPr lang="de-DE" altLang="de-DE" dirty="0"/>
          </a:p>
        </p:txBody>
      </p:sp>
      <p:sp>
        <p:nvSpPr>
          <p:cNvPr id="4" name="Datumsplatzhalter 3"/>
          <p:cNvSpPr>
            <a:spLocks noGrp="1"/>
          </p:cNvSpPr>
          <p:nvPr>
            <p:ph type="dt" sz="half" idx="11"/>
          </p:nvPr>
        </p:nvSpPr>
        <p:spPr/>
        <p:txBody>
          <a:bodyPr/>
          <a:lstStyle/>
          <a:p>
            <a:r>
              <a:rPr lang="de-DE"/>
              <a:t>20.09.2019</a:t>
            </a:r>
            <a:endParaRPr lang="de-DE" dirty="0"/>
          </a:p>
        </p:txBody>
      </p:sp>
      <p:sp>
        <p:nvSpPr>
          <p:cNvPr id="8" name="Inhaltsplatzhalter 2"/>
          <p:cNvSpPr>
            <a:spLocks noGrp="1"/>
          </p:cNvSpPr>
          <p:nvPr>
            <p:ph idx="1"/>
          </p:nvPr>
        </p:nvSpPr>
        <p:spPr>
          <a:xfrm>
            <a:off x="689709" y="1773238"/>
            <a:ext cx="11166231" cy="4176712"/>
          </a:xfrm>
        </p:spPr>
        <p:txBody>
          <a:bodyPr/>
          <a:lstStyle>
            <a:lvl1pPr marL="201171" indent="-201171">
              <a:spcBef>
                <a:spcPts val="1800"/>
              </a:spcBef>
              <a:buFont typeface="Wingdings" panose="05000000000000000000" pitchFamily="2" charset="2"/>
              <a:buChar char="§"/>
              <a:defRPr/>
            </a:lvl1pPr>
            <a:lvl2pPr marL="333301" indent="-133321">
              <a:defRPr/>
            </a:lvl2pPr>
            <a:lvl3pPr marL="473764" indent="-133321">
              <a:defRPr/>
            </a:lvl3pPr>
            <a:lvl4pPr marL="602323" indent="-133321">
              <a:defRPr/>
            </a:lvl4pPr>
            <a:lvl5pPr marL="742785" indent="-133321">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41429096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blank" preserve="1">
  <p:cSld name="2_Leer">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6FB5244-99EE-4F86-8495-5C8C34C57080}"/>
              </a:ext>
            </a:extLst>
          </p:cNvPr>
          <p:cNvSpPr/>
          <p:nvPr userDrawn="1"/>
        </p:nvSpPr>
        <p:spPr bwMode="auto">
          <a:xfrm>
            <a:off x="0" y="0"/>
            <a:ext cx="12192000" cy="6858000"/>
          </a:xfrm>
          <a:prstGeom prst="rect">
            <a:avLst/>
          </a:prstGeom>
          <a:blipFill dpi="0" rotWithShape="1">
            <a:blip r:embed="rId2">
              <a:alphaModFix amt="20000"/>
              <a:grayscl/>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774404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Box 3"/>
          <p:cNvSpPr txBox="1"/>
          <p:nvPr userDrawn="1"/>
        </p:nvSpPr>
        <p:spPr>
          <a:xfrm>
            <a:off x="2372751" y="2346961"/>
            <a:ext cx="5017477" cy="342145"/>
          </a:xfrm>
          <a:prstGeom prst="rect">
            <a:avLst/>
          </a:prstGeom>
          <a:noFill/>
        </p:spPr>
        <p:txBody>
          <a:bodyPr wrap="square" rtlCol="0">
            <a:spAutoFit/>
          </a:bodyPr>
          <a:lstStyle/>
          <a:p>
            <a:pPr algn="ctr">
              <a:lnSpc>
                <a:spcPct val="110000"/>
              </a:lnSpc>
            </a:pPr>
            <a:endParaRPr lang="de-DE" sz="1600" dirty="0">
              <a:solidFill>
                <a:srgbClr val="000000"/>
              </a:solidFill>
            </a:endParaRPr>
          </a:p>
        </p:txBody>
      </p:sp>
    </p:spTree>
    <p:extLst>
      <p:ext uri="{BB962C8B-B14F-4D97-AF65-F5344CB8AC3E}">
        <p14:creationId xmlns:p14="http://schemas.microsoft.com/office/powerpoint/2010/main" val="60095272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elfolie 3">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48600"/>
            <a:ext cx="10290113" cy="2241168"/>
          </a:xfrm>
        </p:spPr>
        <p:txBody>
          <a:bodyPr bIns="0"/>
          <a:lstStyle>
            <a:lvl1pPr>
              <a:lnSpc>
                <a:spcPct val="100000"/>
              </a:lnSpc>
              <a:defRPr sz="3700">
                <a:solidFill>
                  <a:schemeClr val="bg1"/>
                </a:solidFill>
              </a:defRPr>
            </a:lvl1pPr>
          </a:lstStyle>
          <a:p>
            <a:pPr lvl="0"/>
            <a:r>
              <a:rPr lang="de-DE" altLang="de-DE" noProof="0" dirty="0"/>
              <a:t>Falls das Präsentationsthema etwas</a:t>
            </a:r>
            <a:br>
              <a:rPr lang="de-DE" altLang="de-DE" noProof="0" dirty="0"/>
            </a:br>
            <a:r>
              <a:rPr lang="de-DE" altLang="de-DE" noProof="0" dirty="0"/>
              <a:t>länger ist, kann die Schriftgröße bis</a:t>
            </a:r>
            <a:br>
              <a:rPr lang="de-DE" altLang="de-DE" noProof="0" dirty="0"/>
            </a:br>
            <a:r>
              <a:rPr lang="de-DE" altLang="de-DE" noProof="0" dirty="0"/>
              <a:t>auf 37 </a:t>
            </a:r>
            <a:r>
              <a:rPr lang="de-DE" altLang="de-DE" noProof="0" dirty="0" err="1"/>
              <a:t>pt</a:t>
            </a:r>
            <a:r>
              <a:rPr lang="de-DE" altLang="de-DE" noProof="0" dirty="0"/>
              <a:t> verkleinert werden</a:t>
            </a:r>
          </a:p>
        </p:txBody>
      </p:sp>
      <p:sp>
        <p:nvSpPr>
          <p:cNvPr id="8" name="Bildplatzhalter 3">
            <a:extLst>
              <a:ext uri="{FF2B5EF4-FFF2-40B4-BE49-F238E27FC236}">
                <a16:creationId xmlns:a16="http://schemas.microsoft.com/office/drawing/2014/main" id="{6D56FE6E-C33A-4D49-9160-09D5585FE312}"/>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10" name="Bild 4">
            <a:extLst>
              <a:ext uri="{FF2B5EF4-FFF2-40B4-BE49-F238E27FC236}">
                <a16:creationId xmlns:a16="http://schemas.microsoft.com/office/drawing/2014/main" id="{710F61C5-42F3-9D4B-B2CE-D525FEE00FB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feld 2">
            <a:extLst>
              <a:ext uri="{FF2B5EF4-FFF2-40B4-BE49-F238E27FC236}">
                <a16:creationId xmlns:a16="http://schemas.microsoft.com/office/drawing/2014/main" id="{074B4E99-25ED-7847-A5DE-1AE7E21E012F}"/>
              </a:ext>
            </a:extLst>
          </p:cNvPr>
          <p:cNvSpPr txBox="1"/>
          <p:nvPr userDrawn="1"/>
        </p:nvSpPr>
        <p:spPr>
          <a:xfrm>
            <a:off x="-1186405" y="486137"/>
            <a:ext cx="0" cy="0"/>
          </a:xfrm>
          <a:prstGeom prst="rect">
            <a:avLst/>
          </a:prstGeom>
          <a:noFill/>
        </p:spPr>
        <p:txBody>
          <a:bodyPr wrap="none" lIns="0" tIns="0" rIns="0" bIns="0" rtlCol="0">
            <a:noAutofit/>
          </a:bodyPr>
          <a:lstStyle/>
          <a:p>
            <a:pPr algn="l">
              <a:buClr>
                <a:schemeClr val="tx1"/>
              </a:buClr>
              <a:buSzPct val="101000"/>
            </a:pPr>
            <a:endParaRPr lang="de-DE" sz="1800" dirty="0"/>
          </a:p>
        </p:txBody>
      </p:sp>
      <p:sp>
        <p:nvSpPr>
          <p:cNvPr id="9" name="Textplatzhalter 2">
            <a:extLst>
              <a:ext uri="{FF2B5EF4-FFF2-40B4-BE49-F238E27FC236}">
                <a16:creationId xmlns:a16="http://schemas.microsoft.com/office/drawing/2014/main" id="{3904D40F-B059-5442-A2E8-CAA9B5462666}"/>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malr-91690 | mavsk-91623</a:t>
            </a:r>
          </a:p>
        </p:txBody>
      </p:sp>
      <p:sp>
        <p:nvSpPr>
          <p:cNvPr id="13" name="Datumsplatzhalter 1">
            <a:extLst>
              <a:ext uri="{FF2B5EF4-FFF2-40B4-BE49-F238E27FC236}">
                <a16:creationId xmlns:a16="http://schemas.microsoft.com/office/drawing/2014/main" id="{34421869-F3BB-5749-83C6-74F9CE9CC1E5}"/>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63E98A4D-BCAE-406E-ABEF-726BC5C143DD}" type="datetime1">
              <a:rPr lang="de-DE" smtClean="0"/>
              <a:t>09.12.2019</a:t>
            </a:fld>
            <a:endParaRPr lang="de-DE" dirty="0"/>
          </a:p>
        </p:txBody>
      </p:sp>
      <p:sp>
        <p:nvSpPr>
          <p:cNvPr id="2" name="Fußzeilenplatzhalter 1">
            <a:extLst>
              <a:ext uri="{FF2B5EF4-FFF2-40B4-BE49-F238E27FC236}">
                <a16:creationId xmlns:a16="http://schemas.microsoft.com/office/drawing/2014/main" id="{B5430655-1D2B-A34C-81A3-B34B74FF9C7E}"/>
              </a:ext>
            </a:extLst>
          </p:cNvPr>
          <p:cNvSpPr>
            <a:spLocks noGrp="1"/>
          </p:cNvSpPr>
          <p:nvPr>
            <p:ph type="ftr" sz="quarter" idx="15"/>
          </p:nvPr>
        </p:nvSpPr>
        <p:spPr/>
        <p:txBody>
          <a:bodyPr/>
          <a:lstStyle/>
          <a:p>
            <a:r>
              <a:rPr lang="en-US" altLang="de-DE"/>
              <a:t>SI WorkLife</a:t>
            </a:r>
            <a:endParaRPr lang="de-DE" altLang="de-DE" dirty="0"/>
          </a:p>
        </p:txBody>
      </p:sp>
    </p:spTree>
    <p:extLst>
      <p:ext uri="{BB962C8B-B14F-4D97-AF65-F5344CB8AC3E}">
        <p14:creationId xmlns:p14="http://schemas.microsoft.com/office/powerpoint/2010/main" val="1074239786"/>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5_Leer">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B0178D3F-7F07-4A05-802E-FDF5F8759A0B}"/>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4081102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8_Titel und Inhal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2119" y="1603"/>
          <a:ext cx="2116" cy="1587"/>
        </p:xfrm>
        <a:graphic>
          <a:graphicData uri="http://schemas.openxmlformats.org/presentationml/2006/ole">
            <mc:AlternateContent xmlns:mc="http://schemas.openxmlformats.org/markup-compatibility/2006">
              <mc:Choice xmlns:v="urn:schemas-microsoft-com:vml" Requires="v">
                <p:oleObj spid="_x0000_s4146" name="think-cell Slide" r:id="rId4" imgW="592" imgH="591" progId="TCLayout.ActiveDocument.1">
                  <p:embed/>
                </p:oleObj>
              </mc:Choice>
              <mc:Fallback>
                <p:oleObj name="think-cell Slide" r:id="rId4" imgW="592" imgH="591" progId="TCLayout.ActiveDocument.1">
                  <p:embed/>
                  <p:pic>
                    <p:nvPicPr>
                      <p:cNvPr id="4" name="Object 3" hidden="1"/>
                      <p:cNvPicPr/>
                      <p:nvPr/>
                    </p:nvPicPr>
                    <p:blipFill>
                      <a:blip r:embed="rId5"/>
                      <a:stretch>
                        <a:fillRect/>
                      </a:stretch>
                    </p:blipFill>
                    <p:spPr>
                      <a:xfrm>
                        <a:off x="2119" y="1603"/>
                        <a:ext cx="2116" cy="1587"/>
                      </a:xfrm>
                      <a:prstGeom prst="rect">
                        <a:avLst/>
                      </a:prstGeom>
                    </p:spPr>
                  </p:pic>
                </p:oleObj>
              </mc:Fallback>
            </mc:AlternateContent>
          </a:graphicData>
        </a:graphic>
      </p:graphicFrame>
      <p:sp>
        <p:nvSpPr>
          <p:cNvPr id="2" name="Titel 1"/>
          <p:cNvSpPr>
            <a:spLocks noGrp="1"/>
          </p:cNvSpPr>
          <p:nvPr>
            <p:ph type="title"/>
          </p:nvPr>
        </p:nvSpPr>
        <p:spPr/>
        <p:txBody>
          <a:bodyPr/>
          <a:lstStyle/>
          <a:p>
            <a:r>
              <a:rPr lang="de-DE" dirty="0"/>
              <a:t>Titelmasterformat durch Klicken bearbeiten</a:t>
            </a:r>
          </a:p>
        </p:txBody>
      </p:sp>
      <p:sp>
        <p:nvSpPr>
          <p:cNvPr id="6" name="Inhaltsplatzhalter 2"/>
          <p:cNvSpPr>
            <a:spLocks noGrp="1"/>
          </p:cNvSpPr>
          <p:nvPr>
            <p:ph idx="10" hasCustomPrompt="1"/>
          </p:nvPr>
        </p:nvSpPr>
        <p:spPr>
          <a:xfrm>
            <a:off x="336063" y="6335885"/>
            <a:ext cx="11519876" cy="145262"/>
          </a:xfrm>
        </p:spPr>
        <p:txBody>
          <a:bodyPr/>
          <a:lstStyle>
            <a:lvl1pPr>
              <a:defRPr sz="800"/>
            </a:lvl1pPr>
          </a:lstStyle>
          <a:p>
            <a:pPr lvl="0"/>
            <a:r>
              <a:rPr lang="de-DE" dirty="0"/>
              <a:t>Quelle: </a:t>
            </a:r>
          </a:p>
        </p:txBody>
      </p:sp>
      <p:sp>
        <p:nvSpPr>
          <p:cNvPr id="9" name="Text Placeholder 8"/>
          <p:cNvSpPr>
            <a:spLocks noGrp="1"/>
          </p:cNvSpPr>
          <p:nvPr>
            <p:ph type="body" sz="quarter" idx="11" hasCustomPrompt="1"/>
          </p:nvPr>
        </p:nvSpPr>
        <p:spPr>
          <a:xfrm>
            <a:off x="336551" y="332657"/>
            <a:ext cx="8064500" cy="57539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lang="en-US" sz="2400" b="1" dirty="0" smtClean="0">
                <a:solidFill>
                  <a:schemeClr val="accent1"/>
                </a:solidFill>
                <a:latin typeface="+mj-lt"/>
                <a:ea typeface="+mj-ea"/>
                <a:cs typeface="+mj-cs"/>
              </a:defRPr>
            </a:lvl1pPr>
            <a:lvl2pPr>
              <a:defRPr lang="en-US" sz="2585" b="1" dirty="0" smtClean="0">
                <a:solidFill>
                  <a:schemeClr val="accent1"/>
                </a:solidFill>
                <a:latin typeface="Arial" pitchFamily="34" charset="0"/>
                <a:cs typeface="Arial" pitchFamily="34" charset="0"/>
              </a:defRPr>
            </a:lvl2pPr>
            <a:lvl3pPr>
              <a:defRPr lang="en-US" sz="2585" b="1" dirty="0" smtClean="0">
                <a:solidFill>
                  <a:schemeClr val="accent1"/>
                </a:solidFill>
                <a:latin typeface="Arial" pitchFamily="34" charset="0"/>
                <a:cs typeface="Arial" pitchFamily="34" charset="0"/>
              </a:defRPr>
            </a:lvl3pPr>
            <a:lvl4pPr>
              <a:defRPr lang="en-US" sz="2585" b="1" dirty="0" smtClean="0">
                <a:solidFill>
                  <a:schemeClr val="accent1"/>
                </a:solidFill>
                <a:latin typeface="Arial" pitchFamily="34" charset="0"/>
                <a:cs typeface="Arial" pitchFamily="34" charset="0"/>
              </a:defRPr>
            </a:lvl4pPr>
            <a:lvl5pPr>
              <a:defRPr lang="de-DE" sz="2585" b="1" dirty="0">
                <a:solidFill>
                  <a:schemeClr val="accent1"/>
                </a:solidFill>
                <a:latin typeface="Arial" pitchFamily="34" charset="0"/>
                <a:cs typeface="Arial" pitchFamily="34" charset="0"/>
              </a:defRPr>
            </a:lvl5pPr>
          </a:lstStyle>
          <a:p>
            <a:pPr lvl="0">
              <a:lnSpc>
                <a:spcPct val="110000"/>
              </a:lnSpc>
              <a:spcBef>
                <a:spcPct val="0"/>
              </a:spcBef>
            </a:pPr>
            <a:r>
              <a:rPr lang="de-DE" noProof="0" dirty="0"/>
              <a:t>Titel</a:t>
            </a:r>
          </a:p>
        </p:txBody>
      </p:sp>
    </p:spTree>
    <p:extLst>
      <p:ext uri="{BB962C8B-B14F-4D97-AF65-F5344CB8AC3E}">
        <p14:creationId xmlns:p14="http://schemas.microsoft.com/office/powerpoint/2010/main" val="149535021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blank" preserve="1">
  <p:cSld name="6_Leer">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3A1FB47-A43A-496B-9BD6-A57873A57C4C}"/>
              </a:ext>
            </a:extLst>
          </p:cNvPr>
          <p:cNvSpPr/>
          <p:nvPr userDrawn="1"/>
        </p:nvSpPr>
        <p:spPr bwMode="auto">
          <a:xfrm>
            <a:off x="0" y="0"/>
            <a:ext cx="12192000" cy="6858000"/>
          </a:xfrm>
          <a:prstGeom prst="rect">
            <a:avLst/>
          </a:prstGeom>
          <a:blipFill dpi="0" rotWithShape="1">
            <a:blip r:embed="rId2">
              <a:alphaModFix amt="12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258336742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blank" preserve="1">
  <p:cSld name="3_Leer">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9957513-516A-408A-AC89-0F0578F7F8AA}"/>
              </a:ext>
            </a:extLst>
          </p:cNvPr>
          <p:cNvSpPr/>
          <p:nvPr userDrawn="1"/>
        </p:nvSpPr>
        <p:spPr bwMode="auto">
          <a:xfrm>
            <a:off x="0" y="0"/>
            <a:ext cx="12192000" cy="6858000"/>
          </a:xfrm>
          <a:prstGeom prst="rect">
            <a:avLst/>
          </a:prstGeom>
          <a:blipFill dpi="0" rotWithShape="1">
            <a:blip r:embed="rId2">
              <a:alphaModFix amt="20000"/>
              <a:grayscl/>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74421897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4_Leer">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9957513-516A-408A-AC89-0F0578F7F8AA}"/>
              </a:ext>
            </a:extLst>
          </p:cNvPr>
          <p:cNvSpPr/>
          <p:nvPr userDrawn="1"/>
        </p:nvSpPr>
        <p:spPr bwMode="auto">
          <a:xfrm>
            <a:off x="0" y="0"/>
            <a:ext cx="12192000" cy="6858000"/>
          </a:xfrm>
          <a:prstGeom prst="rect">
            <a:avLst/>
          </a:prstGeom>
          <a:blipFill dpi="0" rotWithShape="1">
            <a:blip r:embed="rId2">
              <a:alphaModFix amt="50000"/>
            </a:blip>
            <a:srcRect/>
            <a:stretch>
              <a:fillRect/>
            </a:stretch>
          </a:bli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666414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imeline_Jahr">
    <p:spTree>
      <p:nvGrpSpPr>
        <p:cNvPr id="1" name=""/>
        <p:cNvGrpSpPr/>
        <p:nvPr/>
      </p:nvGrpSpPr>
      <p:grpSpPr>
        <a:xfrm>
          <a:off x="0" y="0"/>
          <a:ext cx="0" cy="0"/>
          <a:chOff x="0" y="0"/>
          <a:chExt cx="0" cy="0"/>
        </a:xfrm>
      </p:grpSpPr>
      <p:sp>
        <p:nvSpPr>
          <p:cNvPr id="2" name="Rechteck 1"/>
          <p:cNvSpPr/>
          <p:nvPr userDrawn="1"/>
        </p:nvSpPr>
        <p:spPr bwMode="auto">
          <a:xfrm>
            <a:off x="535429"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3" name="Rechteck 2"/>
          <p:cNvSpPr/>
          <p:nvPr userDrawn="1"/>
        </p:nvSpPr>
        <p:spPr bwMode="auto">
          <a:xfrm>
            <a:off x="1461945"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4" name="Rechteck 3"/>
          <p:cNvSpPr/>
          <p:nvPr userDrawn="1"/>
        </p:nvSpPr>
        <p:spPr bwMode="auto">
          <a:xfrm>
            <a:off x="2392656"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Rechteck 4"/>
          <p:cNvSpPr/>
          <p:nvPr userDrawn="1"/>
        </p:nvSpPr>
        <p:spPr bwMode="auto">
          <a:xfrm>
            <a:off x="3325241" y="171016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6" name="Rechteck 5"/>
          <p:cNvSpPr/>
          <p:nvPr userDrawn="1"/>
        </p:nvSpPr>
        <p:spPr bwMode="auto">
          <a:xfrm>
            <a:off x="4250353"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7" name="Rechteck 6"/>
          <p:cNvSpPr/>
          <p:nvPr userDrawn="1"/>
        </p:nvSpPr>
        <p:spPr bwMode="auto">
          <a:xfrm>
            <a:off x="5175465"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8" name="Rechteck 7"/>
          <p:cNvSpPr/>
          <p:nvPr userDrawn="1"/>
        </p:nvSpPr>
        <p:spPr bwMode="auto">
          <a:xfrm>
            <a:off x="6107804"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7034320"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7965031"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8897616" y="1710000"/>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9822728" y="170983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747840" y="1709835"/>
            <a:ext cx="898109"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534488"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Q1</a:t>
            </a:r>
          </a:p>
        </p:txBody>
      </p:sp>
      <p:sp>
        <p:nvSpPr>
          <p:cNvPr id="15" name="Textfeld 14"/>
          <p:cNvSpPr txBox="1"/>
          <p:nvPr userDrawn="1"/>
        </p:nvSpPr>
        <p:spPr>
          <a:xfrm>
            <a:off x="3324515"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Q2</a:t>
            </a:r>
          </a:p>
        </p:txBody>
      </p:sp>
      <p:sp>
        <p:nvSpPr>
          <p:cNvPr id="16" name="Textfeld 15"/>
          <p:cNvSpPr txBox="1"/>
          <p:nvPr userDrawn="1"/>
        </p:nvSpPr>
        <p:spPr>
          <a:xfrm>
            <a:off x="6106393"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7" name="Textfeld 16"/>
          <p:cNvSpPr txBox="1"/>
          <p:nvPr userDrawn="1"/>
        </p:nvSpPr>
        <p:spPr>
          <a:xfrm>
            <a:off x="8889811" y="6000811"/>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12727425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meline_Halbjahr-1">
    <p:spTree>
      <p:nvGrpSpPr>
        <p:cNvPr id="1" name=""/>
        <p:cNvGrpSpPr/>
        <p:nvPr/>
      </p:nvGrpSpPr>
      <p:grpSpPr>
        <a:xfrm>
          <a:off x="0" y="0"/>
          <a:ext cx="0" cy="0"/>
          <a:chOff x="0" y="0"/>
          <a:chExt cx="0" cy="0"/>
        </a:xfrm>
      </p:grpSpPr>
      <p:sp>
        <p:nvSpPr>
          <p:cNvPr id="8" name="Rechteck 7"/>
          <p:cNvSpPr/>
          <p:nvPr userDrawn="1"/>
        </p:nvSpPr>
        <p:spPr bwMode="auto">
          <a:xfrm>
            <a:off x="330027"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9" name="Rechteck 8"/>
          <p:cNvSpPr/>
          <p:nvPr userDrawn="1"/>
        </p:nvSpPr>
        <p:spPr bwMode="auto">
          <a:xfrm>
            <a:off x="226465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10" name="Rechteck 9"/>
          <p:cNvSpPr/>
          <p:nvPr userDrawn="1"/>
        </p:nvSpPr>
        <p:spPr bwMode="auto">
          <a:xfrm>
            <a:off x="4203478"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echteck 10"/>
          <p:cNvSpPr/>
          <p:nvPr userDrawn="1"/>
        </p:nvSpPr>
        <p:spPr bwMode="auto">
          <a:xfrm>
            <a:off x="614417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12" name="Rechteck 11"/>
          <p:cNvSpPr/>
          <p:nvPr userDrawn="1"/>
        </p:nvSpPr>
        <p:spPr bwMode="auto">
          <a:xfrm>
            <a:off x="8077399"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13" name="Rechteck 12"/>
          <p:cNvSpPr/>
          <p:nvPr userDrawn="1"/>
        </p:nvSpPr>
        <p:spPr bwMode="auto">
          <a:xfrm>
            <a:off x="10010623"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14" name="Textfeld 13"/>
          <p:cNvSpPr txBox="1"/>
          <p:nvPr userDrawn="1"/>
        </p:nvSpPr>
        <p:spPr>
          <a:xfrm>
            <a:off x="325264"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Q1</a:t>
            </a:r>
          </a:p>
        </p:txBody>
      </p:sp>
      <p:sp>
        <p:nvSpPr>
          <p:cNvPr id="15" name="Textfeld 14"/>
          <p:cNvSpPr txBox="1"/>
          <p:nvPr userDrawn="1"/>
        </p:nvSpPr>
        <p:spPr>
          <a:xfrm>
            <a:off x="6141465"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Q2</a:t>
            </a:r>
          </a:p>
        </p:txBody>
      </p:sp>
    </p:spTree>
    <p:extLst>
      <p:ext uri="{BB962C8B-B14F-4D97-AF65-F5344CB8AC3E}">
        <p14:creationId xmlns:p14="http://schemas.microsoft.com/office/powerpoint/2010/main" val="3114351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meline_Halbjahr-2">
    <p:spTree>
      <p:nvGrpSpPr>
        <p:cNvPr id="1" name=""/>
        <p:cNvGrpSpPr/>
        <p:nvPr/>
      </p:nvGrpSpPr>
      <p:grpSpPr>
        <a:xfrm>
          <a:off x="0" y="0"/>
          <a:ext cx="0" cy="0"/>
          <a:chOff x="0" y="0"/>
          <a:chExt cx="0" cy="0"/>
        </a:xfrm>
      </p:grpSpPr>
      <p:sp>
        <p:nvSpPr>
          <p:cNvPr id="8" name="Rechteck 7"/>
          <p:cNvSpPr/>
          <p:nvPr userDrawn="1"/>
        </p:nvSpPr>
        <p:spPr bwMode="auto">
          <a:xfrm>
            <a:off x="330027"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226465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4203478"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6144175" y="1710000"/>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8077399"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010623" y="1709835"/>
            <a:ext cx="184601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325264"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5" name="Textfeld 14"/>
          <p:cNvSpPr txBox="1"/>
          <p:nvPr userDrawn="1"/>
        </p:nvSpPr>
        <p:spPr>
          <a:xfrm>
            <a:off x="6141465"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42491497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imeline_Q1">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Jan</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Feb</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Mrz</a:t>
            </a:r>
            <a:endPar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 name="Textfeld 1"/>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Q1</a:t>
            </a:r>
          </a:p>
        </p:txBody>
      </p:sp>
    </p:spTree>
    <p:extLst>
      <p:ext uri="{BB962C8B-B14F-4D97-AF65-F5344CB8AC3E}">
        <p14:creationId xmlns:p14="http://schemas.microsoft.com/office/powerpoint/2010/main" val="193605790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imeline_Q2">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Apr</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Mai</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Q2</a:t>
            </a:r>
          </a:p>
        </p:txBody>
      </p:sp>
    </p:spTree>
    <p:extLst>
      <p:ext uri="{BB962C8B-B14F-4D97-AF65-F5344CB8AC3E}">
        <p14:creationId xmlns:p14="http://schemas.microsoft.com/office/powerpoint/2010/main" val="36147911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4">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180000" y="980728"/>
            <a:ext cx="11833200" cy="5040560"/>
          </a:xfrm>
          <a:solidFill>
            <a:schemeClr val="bg2"/>
          </a:solidFill>
        </p:spPr>
        <p:txBody>
          <a:bodyPr anchor="t" anchorCtr="0"/>
          <a:lstStyle>
            <a:lvl1pPr algn="l">
              <a:defRPr/>
            </a:lvl1pPr>
          </a:lstStyle>
          <a:p>
            <a:r>
              <a:rPr lang="de-DE" dirty="0"/>
              <a:t>Bild auf Platzhalter ziehen oder durch Klicken auf Symbol hinzufügen</a:t>
            </a:r>
          </a:p>
        </p:txBody>
      </p:sp>
      <p:sp>
        <p:nvSpPr>
          <p:cNvPr id="4" name="Bildplatzhalter 3">
            <a:extLst>
              <a:ext uri="{FF2B5EF4-FFF2-40B4-BE49-F238E27FC236}">
                <a16:creationId xmlns:a16="http://schemas.microsoft.com/office/drawing/2014/main" id="{B165A349-616A-DB4B-9492-0406BBC9AF2B}"/>
              </a:ext>
            </a:extLst>
          </p:cNvPr>
          <p:cNvSpPr>
            <a:spLocks noGrp="1"/>
          </p:cNvSpPr>
          <p:nvPr>
            <p:ph type="pic" sz="quarter" idx="15"/>
          </p:nvPr>
        </p:nvSpPr>
        <p:spPr>
          <a:xfrm>
            <a:off x="1127125" y="2664974"/>
            <a:ext cx="8209235"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id="{BC509772-7CC8-444D-A50B-EEA714F731C9}"/>
              </a:ext>
            </a:extLst>
          </p:cNvPr>
          <p:cNvSpPr>
            <a:spLocks noGrp="1"/>
          </p:cNvSpPr>
          <p:nvPr>
            <p:ph type="pic" sz="quarter" idx="16"/>
          </p:nvPr>
        </p:nvSpPr>
        <p:spPr>
          <a:xfrm>
            <a:off x="1127125" y="3385503"/>
            <a:ext cx="8785299" cy="835658"/>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3" name="Bildplatzhalter 3">
            <a:extLst>
              <a:ext uri="{FF2B5EF4-FFF2-40B4-BE49-F238E27FC236}">
                <a16:creationId xmlns:a16="http://schemas.microsoft.com/office/drawing/2014/main" id="{63346F26-7364-9846-A49E-B59771CCA9CE}"/>
              </a:ext>
            </a:extLst>
          </p:cNvPr>
          <p:cNvSpPr>
            <a:spLocks noGrp="1"/>
          </p:cNvSpPr>
          <p:nvPr>
            <p:ph type="pic" sz="quarter" idx="17"/>
          </p:nvPr>
        </p:nvSpPr>
        <p:spPr>
          <a:xfrm>
            <a:off x="1127125" y="4193025"/>
            <a:ext cx="2592611"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7170" name="Rectangle 2"/>
          <p:cNvSpPr>
            <a:spLocks noGrp="1" noChangeArrowheads="1"/>
          </p:cNvSpPr>
          <p:nvPr>
            <p:ph type="ctrTitle" hasCustomPrompt="1"/>
          </p:nvPr>
        </p:nvSpPr>
        <p:spPr>
          <a:xfrm>
            <a:off x="1271589" y="2708993"/>
            <a:ext cx="8496820" cy="2160240"/>
          </a:xfrm>
        </p:spPr>
        <p:txBody>
          <a:bodyPr bIns="0"/>
          <a:lstStyle>
            <a:lvl1pPr>
              <a:lnSpc>
                <a:spcPct val="100000"/>
              </a:lnSpc>
              <a:defRPr sz="4800">
                <a:solidFill>
                  <a:schemeClr val="bg1"/>
                </a:solidFill>
              </a:defRPr>
            </a:lvl1pPr>
          </a:lstStyle>
          <a:p>
            <a:pPr lvl="0"/>
            <a:r>
              <a:rPr lang="de-DE" altLang="de-DE" noProof="0" dirty="0"/>
              <a:t>Alternativ kann das Thema</a:t>
            </a:r>
            <a:br>
              <a:rPr lang="de-DE" altLang="de-DE" noProof="0" dirty="0"/>
            </a:br>
            <a:r>
              <a:rPr lang="de-DE" altLang="de-DE" noProof="0" dirty="0"/>
              <a:t>auch auf einem Bild platziert</a:t>
            </a:r>
            <a:br>
              <a:rPr lang="de-DE" altLang="de-DE" noProof="0" dirty="0"/>
            </a:br>
            <a:r>
              <a:rPr lang="de-DE" altLang="de-DE" noProof="0" dirty="0"/>
              <a:t>werden</a:t>
            </a: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2372" y="260713"/>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6" name="Textplatzhalter 2">
            <a:extLst>
              <a:ext uri="{FF2B5EF4-FFF2-40B4-BE49-F238E27FC236}">
                <a16:creationId xmlns:a16="http://schemas.microsoft.com/office/drawing/2014/main" id="{7C711BD1-9D01-3C46-B97B-7D889D2D8A1E}"/>
              </a:ext>
            </a:extLst>
          </p:cNvPr>
          <p:cNvSpPr>
            <a:spLocks noGrp="1"/>
          </p:cNvSpPr>
          <p:nvPr>
            <p:ph type="body" sz="quarter" idx="18" hasCustomPrompt="1"/>
          </p:nvPr>
        </p:nvSpPr>
        <p:spPr>
          <a:xfrm>
            <a:off x="623888" y="6525846"/>
            <a:ext cx="5472112" cy="341313"/>
          </a:xfrm>
        </p:spPr>
        <p:txBody>
          <a:bodyPr/>
          <a:lstStyle>
            <a:lvl1pPr>
              <a:defRPr sz="1200" b="1">
                <a:solidFill>
                  <a:schemeClr val="tx2"/>
                </a:solidFill>
              </a:defRPr>
            </a:lvl1pPr>
          </a:lstStyle>
          <a:p>
            <a:r>
              <a:rPr lang="de-DE" altLang="de-DE" dirty="0"/>
              <a:t>Detlef Tripp | Nils Lutterklas</a:t>
            </a:r>
          </a:p>
        </p:txBody>
      </p:sp>
      <p:sp>
        <p:nvSpPr>
          <p:cNvPr id="15" name="Datumsplatzhalter 1">
            <a:extLst>
              <a:ext uri="{FF2B5EF4-FFF2-40B4-BE49-F238E27FC236}">
                <a16:creationId xmlns:a16="http://schemas.microsoft.com/office/drawing/2014/main" id="{4D3939C6-967C-1A4A-89C0-3717F5D51889}"/>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2" name="Fußzeilenplatzhalter 1">
            <a:extLst>
              <a:ext uri="{FF2B5EF4-FFF2-40B4-BE49-F238E27FC236}">
                <a16:creationId xmlns:a16="http://schemas.microsoft.com/office/drawing/2014/main" id="{18A519C3-CD7D-9647-99E4-E10690400C0D}"/>
              </a:ext>
            </a:extLst>
          </p:cNvPr>
          <p:cNvSpPr>
            <a:spLocks noGrp="1"/>
          </p:cNvSpPr>
          <p:nvPr>
            <p:ph type="ftr" sz="quarter" idx="19"/>
          </p:nvPr>
        </p:nvSpPr>
        <p:spPr/>
        <p:txBody>
          <a:bodyPr/>
          <a:lstStyle/>
          <a:p>
            <a:r>
              <a:rPr lang="de-DE" altLang="de-DE"/>
              <a:t>VSV-Jahrestagung 2019</a:t>
            </a:r>
            <a:endParaRPr lang="de-DE" altLang="de-DE" dirty="0"/>
          </a:p>
        </p:txBody>
      </p:sp>
    </p:spTree>
    <p:extLst>
      <p:ext uri="{BB962C8B-B14F-4D97-AF65-F5344CB8AC3E}">
        <p14:creationId xmlns:p14="http://schemas.microsoft.com/office/powerpoint/2010/main" val="16207275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imeline_Q3">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Q3</a:t>
            </a:r>
          </a:p>
        </p:txBody>
      </p:sp>
    </p:spTree>
    <p:extLst>
      <p:ext uri="{BB962C8B-B14F-4D97-AF65-F5344CB8AC3E}">
        <p14:creationId xmlns:p14="http://schemas.microsoft.com/office/powerpoint/2010/main" val="318520916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imeline_Q4">
    <p:spTree>
      <p:nvGrpSpPr>
        <p:cNvPr id="1" name=""/>
        <p:cNvGrpSpPr/>
        <p:nvPr/>
      </p:nvGrpSpPr>
      <p:grpSpPr>
        <a:xfrm>
          <a:off x="0" y="0"/>
          <a:ext cx="0" cy="0"/>
          <a:chOff x="0" y="0"/>
          <a:chExt cx="0" cy="0"/>
        </a:xfrm>
      </p:grpSpPr>
      <p:sp>
        <p:nvSpPr>
          <p:cNvPr id="8" name="Rechteck 7"/>
          <p:cNvSpPr/>
          <p:nvPr userDrawn="1"/>
        </p:nvSpPr>
        <p:spPr bwMode="auto">
          <a:xfrm>
            <a:off x="463829" y="1709999"/>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9" name="Rechteck 8"/>
          <p:cNvSpPr/>
          <p:nvPr userDrawn="1"/>
        </p:nvSpPr>
        <p:spPr bwMode="auto">
          <a:xfrm>
            <a:off x="4242113"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0" name="Rechteck 9"/>
          <p:cNvSpPr/>
          <p:nvPr userDrawn="1"/>
        </p:nvSpPr>
        <p:spPr bwMode="auto">
          <a:xfrm>
            <a:off x="8020397" y="1710000"/>
            <a:ext cx="3692227"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5" name="Textfeld 4"/>
          <p:cNvSpPr txBox="1"/>
          <p:nvPr userDrawn="1"/>
        </p:nvSpPr>
        <p:spPr>
          <a:xfrm>
            <a:off x="263352" y="1124744"/>
            <a:ext cx="2664296" cy="1944216"/>
          </a:xfrm>
          <a:prstGeom prst="rect">
            <a:avLst/>
          </a:prstGeom>
          <a:noFill/>
        </p:spPr>
        <p:txBody>
          <a:bodyPr wrap="square" lIns="0" tIns="0" rIns="0" bIns="0" rtlCol="0">
            <a:noAutofit/>
          </a:bodyPr>
          <a:lstStyle/>
          <a:p>
            <a:pPr algn="l">
              <a:buClr>
                <a:schemeClr val="tx1"/>
              </a:buClr>
              <a:buSzPct val="101000"/>
            </a:pPr>
            <a:r>
              <a:rPr lang="de-DE" sz="13800" b="1" dirty="0">
                <a:solidFill>
                  <a:srgbClr val="E5E5E5"/>
                </a:solidFill>
                <a:effectLst/>
              </a:rPr>
              <a:t>Q4</a:t>
            </a:r>
          </a:p>
        </p:txBody>
      </p:sp>
    </p:spTree>
    <p:extLst>
      <p:ext uri="{BB962C8B-B14F-4D97-AF65-F5344CB8AC3E}">
        <p14:creationId xmlns:p14="http://schemas.microsoft.com/office/powerpoint/2010/main" val="254522192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7" name="Rechteck 6"/>
          <p:cNvSpPr/>
          <p:nvPr userDrawn="1"/>
        </p:nvSpPr>
        <p:spPr bwMode="auto">
          <a:xfrm>
            <a:off x="608434" y="1700808"/>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Jun</a:t>
            </a:r>
          </a:p>
        </p:txBody>
      </p:sp>
      <p:sp>
        <p:nvSpPr>
          <p:cNvPr id="8" name="Rechteck 7"/>
          <p:cNvSpPr/>
          <p:nvPr userDrawn="1"/>
        </p:nvSpPr>
        <p:spPr bwMode="auto">
          <a:xfrm>
            <a:off x="2192610" y="1709834"/>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Jul</a:t>
            </a:r>
          </a:p>
        </p:txBody>
      </p:sp>
      <p:sp>
        <p:nvSpPr>
          <p:cNvPr id="9" name="Rechteck 8"/>
          <p:cNvSpPr/>
          <p:nvPr userDrawn="1"/>
        </p:nvSpPr>
        <p:spPr bwMode="auto">
          <a:xfrm>
            <a:off x="3762869"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Aug</a:t>
            </a:r>
          </a:p>
        </p:txBody>
      </p:sp>
      <p:sp>
        <p:nvSpPr>
          <p:cNvPr id="10" name="Rechteck 9"/>
          <p:cNvSpPr/>
          <p:nvPr userDrawn="1"/>
        </p:nvSpPr>
        <p:spPr bwMode="auto">
          <a:xfrm>
            <a:off x="5347045"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Sep</a:t>
            </a:r>
          </a:p>
        </p:txBody>
      </p:sp>
      <p:sp>
        <p:nvSpPr>
          <p:cNvPr id="11" name="Rechteck 10"/>
          <p:cNvSpPr/>
          <p:nvPr userDrawn="1"/>
        </p:nvSpPr>
        <p:spPr bwMode="auto">
          <a:xfrm>
            <a:off x="6925888" y="1710000"/>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Okt</a:t>
            </a:r>
          </a:p>
        </p:txBody>
      </p:sp>
      <p:sp>
        <p:nvSpPr>
          <p:cNvPr id="12" name="Rechteck 11"/>
          <p:cNvSpPr/>
          <p:nvPr userDrawn="1"/>
        </p:nvSpPr>
        <p:spPr bwMode="auto">
          <a:xfrm>
            <a:off x="8510064" y="1709835"/>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Nov</a:t>
            </a:r>
          </a:p>
        </p:txBody>
      </p:sp>
      <p:sp>
        <p:nvSpPr>
          <p:cNvPr id="13" name="Rechteck 12"/>
          <p:cNvSpPr/>
          <p:nvPr userDrawn="1"/>
        </p:nvSpPr>
        <p:spPr bwMode="auto">
          <a:xfrm>
            <a:off x="10094240" y="1709835"/>
            <a:ext cx="1517501" cy="4527147"/>
          </a:xfrm>
          <a:prstGeom prst="rect">
            <a:avLst/>
          </a:prstGeom>
          <a:gradFill flip="none" rotWithShape="1">
            <a:gsLst>
              <a:gs pos="0">
                <a:schemeClr val="bg1">
                  <a:lumMod val="75000"/>
                </a:schemeClr>
              </a:gs>
              <a:gs pos="84000">
                <a:schemeClr val="bg1"/>
              </a:gs>
              <a:gs pos="16000">
                <a:schemeClr val="bg1">
                  <a:lumMod val="85000"/>
                </a:schemeClr>
              </a:gs>
            </a:gsLst>
            <a:lin ang="16200000" scaled="1"/>
            <a:tileRect/>
          </a:gradFill>
          <a:ln w="9525" cap="flat" cmpd="sng" algn="ctr">
            <a:noFill/>
            <a:prstDash val="solid"/>
            <a:round/>
            <a:headEnd type="none" w="med" len="med"/>
            <a:tailEnd type="none" w="med" len="med"/>
          </a:ln>
          <a:effectLst>
            <a:softEdge rad="12700"/>
          </a:effectLst>
          <a:extLst/>
        </p:spPr>
        <p:txBody>
          <a:bodyPr vert="horz" wrap="none" lIns="91440" tIns="45720" rIns="91440" bIns="45720" numCol="1" rtlCol="0" anchor="b"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6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Dez</a:t>
            </a:r>
          </a:p>
        </p:txBody>
      </p:sp>
      <p:sp>
        <p:nvSpPr>
          <p:cNvPr id="14" name="Textfeld 13"/>
          <p:cNvSpPr txBox="1"/>
          <p:nvPr userDrawn="1"/>
        </p:nvSpPr>
        <p:spPr>
          <a:xfrm>
            <a:off x="2178693"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Q3</a:t>
            </a:r>
          </a:p>
        </p:txBody>
      </p:sp>
      <p:sp>
        <p:nvSpPr>
          <p:cNvPr id="15" name="Textfeld 14"/>
          <p:cNvSpPr txBox="1"/>
          <p:nvPr userDrawn="1"/>
        </p:nvSpPr>
        <p:spPr>
          <a:xfrm>
            <a:off x="6925888" y="6003395"/>
            <a:ext cx="354310" cy="288032"/>
          </a:xfrm>
          <a:prstGeom prst="rect">
            <a:avLst/>
          </a:prstGeom>
          <a:noFill/>
        </p:spPr>
        <p:txBody>
          <a:bodyPr wrap="square" lIns="0" tIns="0" rIns="0" bIns="0" rtlCol="0">
            <a:noAutofit/>
          </a:bodyPr>
          <a:lstStyle/>
          <a:p>
            <a:pPr algn="l">
              <a:buClr>
                <a:schemeClr val="tx1"/>
              </a:buClr>
              <a:buSzPct val="101000"/>
            </a:pPr>
            <a:r>
              <a:rPr lang="de-DE" sz="1800" dirty="0">
                <a:solidFill>
                  <a:srgbClr val="E5E5E5"/>
                </a:solidFill>
              </a:rPr>
              <a:t>Q4</a:t>
            </a:r>
          </a:p>
        </p:txBody>
      </p:sp>
    </p:spTree>
    <p:extLst>
      <p:ext uri="{BB962C8B-B14F-4D97-AF65-F5344CB8AC3E}">
        <p14:creationId xmlns:p14="http://schemas.microsoft.com/office/powerpoint/2010/main" val="8731487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12/9/2019</a:t>
            </a:fld>
            <a:endParaRPr lang="en-US"/>
          </a:p>
        </p:txBody>
      </p:sp>
      <p:sp>
        <p:nvSpPr>
          <p:cNvPr id="4" name="Holder 4"/>
          <p:cNvSpPr>
            <a:spLocks noGrp="1"/>
          </p:cNvSpPr>
          <p:nvPr>
            <p:ph type="sldNum" sz="quarter" idx="7"/>
          </p:nvPr>
        </p:nvSpPr>
        <p:spPr/>
        <p:txBody>
          <a:bodyPr lIns="0" tIns="0" rIns="0" bIns="0"/>
          <a:lstStyle>
            <a:lvl1pPr>
              <a:defRPr sz="1000" b="0" i="0">
                <a:solidFill>
                  <a:srgbClr val="7E7E7E"/>
                </a:solidFill>
                <a:latin typeface="Arial"/>
                <a:cs typeface="Arial"/>
              </a:defRPr>
            </a:lvl1pPr>
          </a:lstStyle>
          <a:p>
            <a:pPr marL="95250">
              <a:lnSpc>
                <a:spcPct val="100000"/>
              </a:lnSpc>
            </a:pPr>
            <a:fld id="{81D60167-4931-47E6-BA6A-407CBD079E47}" type="slidenum">
              <a:rPr spc="-10" dirty="0"/>
              <a:t>‹Nr.›</a:t>
            </a:fld>
            <a:endParaRPr spc="-10" dirty="0"/>
          </a:p>
        </p:txBody>
      </p:sp>
    </p:spTree>
    <p:extLst>
      <p:ext uri="{BB962C8B-B14F-4D97-AF65-F5344CB8AC3E}">
        <p14:creationId xmlns:p14="http://schemas.microsoft.com/office/powerpoint/2010/main" val="29339250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folie 4">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180000" y="980728"/>
            <a:ext cx="11833200" cy="5040560"/>
          </a:xfrm>
          <a:solidFill>
            <a:schemeClr val="bg2"/>
          </a:solidFill>
        </p:spPr>
        <p:txBody>
          <a:bodyPr anchor="t" anchorCtr="0"/>
          <a:lstStyle>
            <a:lvl1pPr algn="l">
              <a:defRPr/>
            </a:lvl1pPr>
          </a:lstStyle>
          <a:p>
            <a:r>
              <a:rPr lang="de-DE" dirty="0"/>
              <a:t>Bild auf Platzhalter ziehen oder durch Klicken auf Symbol hinzufügen</a:t>
            </a:r>
          </a:p>
        </p:txBody>
      </p:sp>
      <p:sp>
        <p:nvSpPr>
          <p:cNvPr id="4" name="Bildplatzhalter 3">
            <a:extLst>
              <a:ext uri="{FF2B5EF4-FFF2-40B4-BE49-F238E27FC236}">
                <a16:creationId xmlns:a16="http://schemas.microsoft.com/office/drawing/2014/main" id="{B165A349-616A-DB4B-9492-0406BBC9AF2B}"/>
              </a:ext>
            </a:extLst>
          </p:cNvPr>
          <p:cNvSpPr>
            <a:spLocks noGrp="1"/>
          </p:cNvSpPr>
          <p:nvPr>
            <p:ph type="pic" sz="quarter" idx="15"/>
          </p:nvPr>
        </p:nvSpPr>
        <p:spPr>
          <a:xfrm>
            <a:off x="1127125" y="2664974"/>
            <a:ext cx="8209235"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id="{BC509772-7CC8-444D-A50B-EEA714F731C9}"/>
              </a:ext>
            </a:extLst>
          </p:cNvPr>
          <p:cNvSpPr>
            <a:spLocks noGrp="1"/>
          </p:cNvSpPr>
          <p:nvPr>
            <p:ph type="pic" sz="quarter" idx="16"/>
          </p:nvPr>
        </p:nvSpPr>
        <p:spPr>
          <a:xfrm>
            <a:off x="1127125" y="3385503"/>
            <a:ext cx="8785299" cy="835658"/>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3" name="Bildplatzhalter 3">
            <a:extLst>
              <a:ext uri="{FF2B5EF4-FFF2-40B4-BE49-F238E27FC236}">
                <a16:creationId xmlns:a16="http://schemas.microsoft.com/office/drawing/2014/main" id="{63346F26-7364-9846-A49E-B59771CCA9CE}"/>
              </a:ext>
            </a:extLst>
          </p:cNvPr>
          <p:cNvSpPr>
            <a:spLocks noGrp="1"/>
          </p:cNvSpPr>
          <p:nvPr>
            <p:ph type="pic" sz="quarter" idx="17"/>
          </p:nvPr>
        </p:nvSpPr>
        <p:spPr>
          <a:xfrm>
            <a:off x="1127125" y="4193025"/>
            <a:ext cx="2592611"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7170" name="Rectangle 2"/>
          <p:cNvSpPr>
            <a:spLocks noGrp="1" noChangeArrowheads="1"/>
          </p:cNvSpPr>
          <p:nvPr>
            <p:ph type="ctrTitle" hasCustomPrompt="1"/>
          </p:nvPr>
        </p:nvSpPr>
        <p:spPr>
          <a:xfrm>
            <a:off x="1271589" y="2708993"/>
            <a:ext cx="8496820" cy="2160240"/>
          </a:xfrm>
        </p:spPr>
        <p:txBody>
          <a:bodyPr bIns="0"/>
          <a:lstStyle>
            <a:lvl1pPr>
              <a:lnSpc>
                <a:spcPct val="100000"/>
              </a:lnSpc>
              <a:defRPr sz="4800">
                <a:solidFill>
                  <a:schemeClr val="bg1"/>
                </a:solidFill>
              </a:defRPr>
            </a:lvl1pPr>
          </a:lstStyle>
          <a:p>
            <a:pPr lvl="0"/>
            <a:r>
              <a:rPr lang="de-DE" altLang="de-DE" noProof="0" dirty="0"/>
              <a:t>Alternativ kann das Thema</a:t>
            </a:r>
            <a:br>
              <a:rPr lang="de-DE" altLang="de-DE" noProof="0" dirty="0"/>
            </a:br>
            <a:r>
              <a:rPr lang="de-DE" altLang="de-DE" noProof="0" dirty="0"/>
              <a:t>auch auf einem Bild platziert</a:t>
            </a:r>
            <a:br>
              <a:rPr lang="de-DE" altLang="de-DE" noProof="0" dirty="0"/>
            </a:br>
            <a:r>
              <a:rPr lang="de-DE" altLang="de-DE" noProof="0" dirty="0"/>
              <a:t>werden</a:t>
            </a: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2372" y="260713"/>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6" name="Textplatzhalter 2">
            <a:extLst>
              <a:ext uri="{FF2B5EF4-FFF2-40B4-BE49-F238E27FC236}">
                <a16:creationId xmlns:a16="http://schemas.microsoft.com/office/drawing/2014/main" id="{7C711BD1-9D01-3C46-B97B-7D889D2D8A1E}"/>
              </a:ext>
            </a:extLst>
          </p:cNvPr>
          <p:cNvSpPr>
            <a:spLocks noGrp="1"/>
          </p:cNvSpPr>
          <p:nvPr>
            <p:ph type="body" sz="quarter" idx="18" hasCustomPrompt="1"/>
          </p:nvPr>
        </p:nvSpPr>
        <p:spPr>
          <a:xfrm>
            <a:off x="623888" y="6525846"/>
            <a:ext cx="5472112" cy="341313"/>
          </a:xfrm>
        </p:spPr>
        <p:txBody>
          <a:bodyPr/>
          <a:lstStyle>
            <a:lvl1pPr>
              <a:defRPr sz="1200" b="1">
                <a:solidFill>
                  <a:schemeClr val="tx2"/>
                </a:solidFill>
              </a:defRPr>
            </a:lvl1pPr>
          </a:lstStyle>
          <a:p>
            <a:r>
              <a:rPr lang="de-DE" altLang="de-DE" dirty="0"/>
              <a:t>malr-91690 | mavsk-91623</a:t>
            </a:r>
          </a:p>
        </p:txBody>
      </p:sp>
      <p:sp>
        <p:nvSpPr>
          <p:cNvPr id="15" name="Datumsplatzhalter 1">
            <a:extLst>
              <a:ext uri="{FF2B5EF4-FFF2-40B4-BE49-F238E27FC236}">
                <a16:creationId xmlns:a16="http://schemas.microsoft.com/office/drawing/2014/main" id="{4D3939C6-967C-1A4A-89C0-3717F5D51889}"/>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71AD370C-0753-4133-8D1B-636883BEB3A0}" type="datetime1">
              <a:rPr lang="de-DE" smtClean="0"/>
              <a:t>09.12.2019</a:t>
            </a:fld>
            <a:endParaRPr lang="de-DE" dirty="0"/>
          </a:p>
        </p:txBody>
      </p:sp>
      <p:sp>
        <p:nvSpPr>
          <p:cNvPr id="2" name="Fußzeilenplatzhalter 1">
            <a:extLst>
              <a:ext uri="{FF2B5EF4-FFF2-40B4-BE49-F238E27FC236}">
                <a16:creationId xmlns:a16="http://schemas.microsoft.com/office/drawing/2014/main" id="{18A519C3-CD7D-9647-99E4-E10690400C0D}"/>
              </a:ext>
            </a:extLst>
          </p:cNvPr>
          <p:cNvSpPr>
            <a:spLocks noGrp="1"/>
          </p:cNvSpPr>
          <p:nvPr>
            <p:ph type="ftr" sz="quarter" idx="19"/>
          </p:nvPr>
        </p:nvSpPr>
        <p:spPr/>
        <p:txBody>
          <a:bodyPr/>
          <a:lstStyle/>
          <a:p>
            <a:r>
              <a:rPr lang="en-US" altLang="de-DE"/>
              <a:t>SI WorkLife</a:t>
            </a:r>
            <a:endParaRPr lang="de-DE" altLang="de-DE" dirty="0"/>
          </a:p>
        </p:txBody>
      </p:sp>
    </p:spTree>
    <p:extLst>
      <p:ext uri="{BB962C8B-B14F-4D97-AF65-F5344CB8AC3E}">
        <p14:creationId xmlns:p14="http://schemas.microsoft.com/office/powerpoint/2010/main" val="162072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E378049D-9675-354E-98A8-E2E2EF5C5723}"/>
              </a:ext>
            </a:extLst>
          </p:cNvPr>
          <p:cNvSpPr/>
          <p:nvPr userDrawn="1"/>
        </p:nvSpPr>
        <p:spPr bwMode="auto">
          <a:xfrm>
            <a:off x="180000" y="980728"/>
            <a:ext cx="11833200" cy="504056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cs typeface="Arial" pitchFamily="34" charset="0"/>
            </a:endParaRP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59200"/>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Grafik 11">
            <a:extLst>
              <a:ext uri="{FF2B5EF4-FFF2-40B4-BE49-F238E27FC236}">
                <a16:creationId xmlns:a16="http://schemas.microsoft.com/office/drawing/2014/main" id="{F78F9B3B-3606-3840-9DEC-AD6DDEABE3B2}"/>
              </a:ext>
            </a:extLst>
          </p:cNvPr>
          <p:cNvPicPr>
            <a:picLocks noChangeAspect="1"/>
          </p:cNvPicPr>
          <p:nvPr userDrawn="1"/>
        </p:nvPicPr>
        <p:blipFill>
          <a:blip r:embed="rId2"/>
          <a:stretch>
            <a:fillRect/>
          </a:stretch>
        </p:blipFill>
        <p:spPr>
          <a:xfrm>
            <a:off x="0" y="4791600"/>
            <a:ext cx="1460500" cy="1473200"/>
          </a:xfrm>
          <a:prstGeom prst="rect">
            <a:avLst/>
          </a:prstGeom>
        </p:spPr>
      </p:pic>
      <p:sp>
        <p:nvSpPr>
          <p:cNvPr id="7170" name="Rectangle 2"/>
          <p:cNvSpPr>
            <a:spLocks noGrp="1" noChangeArrowheads="1"/>
          </p:cNvSpPr>
          <p:nvPr>
            <p:ph type="ctrTitle" hasCustomPrompt="1"/>
          </p:nvPr>
        </p:nvSpPr>
        <p:spPr>
          <a:xfrm>
            <a:off x="1260000" y="2708920"/>
            <a:ext cx="10296524" cy="1611080"/>
          </a:xfrm>
        </p:spPr>
        <p:txBody>
          <a:bodyPr bIns="0"/>
          <a:lstStyle>
            <a:lvl1pPr>
              <a:lnSpc>
                <a:spcPct val="100000"/>
              </a:lnSpc>
              <a:defRPr sz="4800">
                <a:solidFill>
                  <a:schemeClr val="bg1"/>
                </a:solidFill>
              </a:defRPr>
            </a:lvl1pPr>
          </a:lstStyle>
          <a:p>
            <a:pPr lvl="0"/>
            <a:r>
              <a:rPr lang="de-DE" altLang="de-DE" noProof="0" dirty="0"/>
              <a:t>Das Thema kann auch auf SI-Blau präsentiert werden</a:t>
            </a:r>
          </a:p>
        </p:txBody>
      </p:sp>
      <p:sp>
        <p:nvSpPr>
          <p:cNvPr id="10" name="Textplatzhalter 9">
            <a:extLst>
              <a:ext uri="{FF2B5EF4-FFF2-40B4-BE49-F238E27FC236}">
                <a16:creationId xmlns:a16="http://schemas.microsoft.com/office/drawing/2014/main" id="{E3853D30-887D-7F40-9EE3-FEC101FDA995}"/>
              </a:ext>
            </a:extLst>
          </p:cNvPr>
          <p:cNvSpPr>
            <a:spLocks noGrp="1"/>
          </p:cNvSpPr>
          <p:nvPr>
            <p:ph type="body" sz="quarter" idx="15" hasCustomPrompt="1"/>
          </p:nvPr>
        </p:nvSpPr>
        <p:spPr>
          <a:xfrm>
            <a:off x="1260000" y="4320000"/>
            <a:ext cx="8352804" cy="1473201"/>
          </a:xfrm>
        </p:spPr>
        <p:txBody>
          <a:bodyPr/>
          <a:lstStyle>
            <a:lvl1pPr>
              <a:lnSpc>
                <a:spcPts val="3500"/>
              </a:lnSpc>
              <a:spcBef>
                <a:spcPts val="0"/>
              </a:spcBef>
              <a:defRPr sz="2800">
                <a:solidFill>
                  <a:schemeClr val="bg1"/>
                </a:solidFill>
              </a:defRPr>
            </a:lvl1pPr>
            <a:lvl2pPr>
              <a:lnSpc>
                <a:spcPts val="3500"/>
              </a:lnSpc>
              <a:spcBef>
                <a:spcPts val="0"/>
              </a:spcBef>
              <a:defRPr sz="2800">
                <a:solidFill>
                  <a:schemeClr val="bg1"/>
                </a:solidFill>
              </a:defRPr>
            </a:lvl2pPr>
            <a:lvl3pPr>
              <a:lnSpc>
                <a:spcPts val="3500"/>
              </a:lnSpc>
              <a:spcBef>
                <a:spcPts val="0"/>
              </a:spcBef>
              <a:defRPr sz="2800">
                <a:solidFill>
                  <a:schemeClr val="bg1"/>
                </a:solidFill>
              </a:defRPr>
            </a:lvl3pPr>
            <a:lvl4pPr>
              <a:lnSpc>
                <a:spcPts val="3500"/>
              </a:lnSpc>
              <a:spcBef>
                <a:spcPts val="0"/>
              </a:spcBef>
              <a:defRPr sz="2800">
                <a:solidFill>
                  <a:schemeClr val="bg1"/>
                </a:solidFill>
              </a:defRPr>
            </a:lvl4pPr>
            <a:lvl5pPr>
              <a:lnSpc>
                <a:spcPts val="3500"/>
              </a:lnSpc>
              <a:spcBef>
                <a:spcPts val="0"/>
              </a:spcBef>
              <a:defRPr sz="2800">
                <a:solidFill>
                  <a:schemeClr val="bg1"/>
                </a:solidFill>
              </a:defRPr>
            </a:lvl5pPr>
          </a:lstStyle>
          <a:p>
            <a:pPr lvl="0"/>
            <a:r>
              <a:rPr lang="de-DE" dirty="0"/>
              <a:t>Außerdem ist unterhalb des Titels eine kurze, ergänzende Einordnung oder Erklärung möglich (mindestens Schriftgröße 28)</a:t>
            </a:r>
          </a:p>
        </p:txBody>
      </p:sp>
      <p:pic>
        <p:nvPicPr>
          <p:cNvPr id="17" name="Bild 4">
            <a:extLst>
              <a:ext uri="{FF2B5EF4-FFF2-40B4-BE49-F238E27FC236}">
                <a16:creationId xmlns:a16="http://schemas.microsoft.com/office/drawing/2014/main" id="{1A7BB69A-DE24-854F-8E18-39EE71CB7B8F}"/>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3" name="Textplatzhalter 2">
            <a:extLst>
              <a:ext uri="{FF2B5EF4-FFF2-40B4-BE49-F238E27FC236}">
                <a16:creationId xmlns:a16="http://schemas.microsoft.com/office/drawing/2014/main" id="{57F3FA1D-ACE3-094A-9D89-64A5E33FB78E}"/>
              </a:ext>
            </a:extLst>
          </p:cNvPr>
          <p:cNvSpPr>
            <a:spLocks noGrp="1"/>
          </p:cNvSpPr>
          <p:nvPr>
            <p:ph type="body" sz="quarter" idx="18" hasCustomPrompt="1"/>
          </p:nvPr>
        </p:nvSpPr>
        <p:spPr>
          <a:xfrm>
            <a:off x="623888" y="6525846"/>
            <a:ext cx="5472112" cy="341313"/>
          </a:xfrm>
        </p:spPr>
        <p:txBody>
          <a:bodyPr/>
          <a:lstStyle>
            <a:lvl1pPr>
              <a:defRPr sz="1200" b="1">
                <a:solidFill>
                  <a:schemeClr val="tx2"/>
                </a:solidFill>
              </a:defRPr>
            </a:lvl1pPr>
          </a:lstStyle>
          <a:p>
            <a:r>
              <a:rPr lang="de-DE" altLang="de-DE" dirty="0"/>
              <a:t>Detlef Tripp | Nils Lutterklas</a:t>
            </a:r>
          </a:p>
        </p:txBody>
      </p:sp>
      <p:sp>
        <p:nvSpPr>
          <p:cNvPr id="16" name="Datumsplatzhalter 1">
            <a:extLst>
              <a:ext uri="{FF2B5EF4-FFF2-40B4-BE49-F238E27FC236}">
                <a16:creationId xmlns:a16="http://schemas.microsoft.com/office/drawing/2014/main" id="{ABCD78B5-E4D6-884B-ACA9-1B50970CC79E}"/>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2" name="Fußzeilenplatzhalter 1">
            <a:extLst>
              <a:ext uri="{FF2B5EF4-FFF2-40B4-BE49-F238E27FC236}">
                <a16:creationId xmlns:a16="http://schemas.microsoft.com/office/drawing/2014/main" id="{AE52E6DC-C718-1A48-BB19-6DF885BD04A8}"/>
              </a:ext>
            </a:extLst>
          </p:cNvPr>
          <p:cNvSpPr>
            <a:spLocks noGrp="1"/>
          </p:cNvSpPr>
          <p:nvPr>
            <p:ph type="ftr" sz="quarter" idx="19"/>
          </p:nvPr>
        </p:nvSpPr>
        <p:spPr/>
        <p:txBody>
          <a:bodyPr/>
          <a:lstStyle/>
          <a:p>
            <a:r>
              <a:rPr lang="de-DE" altLang="de-DE"/>
              <a:t>VSV-Jahrestagung 2019</a:t>
            </a:r>
            <a:endParaRPr lang="de-DE" altLang="de-DE" dirty="0"/>
          </a:p>
        </p:txBody>
      </p:sp>
    </p:spTree>
    <p:extLst>
      <p:ext uri="{BB962C8B-B14F-4D97-AF65-F5344CB8AC3E}">
        <p14:creationId xmlns:p14="http://schemas.microsoft.com/office/powerpoint/2010/main" val="640486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folie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E378049D-9675-354E-98A8-E2E2EF5C5723}"/>
              </a:ext>
            </a:extLst>
          </p:cNvPr>
          <p:cNvSpPr/>
          <p:nvPr userDrawn="1"/>
        </p:nvSpPr>
        <p:spPr bwMode="auto">
          <a:xfrm>
            <a:off x="180000" y="980728"/>
            <a:ext cx="11833200" cy="504056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cs typeface="Arial" pitchFamily="34" charset="0"/>
            </a:endParaRP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59200"/>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Grafik 11">
            <a:extLst>
              <a:ext uri="{FF2B5EF4-FFF2-40B4-BE49-F238E27FC236}">
                <a16:creationId xmlns:a16="http://schemas.microsoft.com/office/drawing/2014/main" id="{F78F9B3B-3606-3840-9DEC-AD6DDEABE3B2}"/>
              </a:ext>
            </a:extLst>
          </p:cNvPr>
          <p:cNvPicPr>
            <a:picLocks noChangeAspect="1"/>
          </p:cNvPicPr>
          <p:nvPr userDrawn="1"/>
        </p:nvPicPr>
        <p:blipFill>
          <a:blip r:embed="rId2"/>
          <a:stretch>
            <a:fillRect/>
          </a:stretch>
        </p:blipFill>
        <p:spPr>
          <a:xfrm>
            <a:off x="0" y="4791600"/>
            <a:ext cx="1460500" cy="1473200"/>
          </a:xfrm>
          <a:prstGeom prst="rect">
            <a:avLst/>
          </a:prstGeom>
        </p:spPr>
      </p:pic>
      <p:sp>
        <p:nvSpPr>
          <p:cNvPr id="7170" name="Rectangle 2"/>
          <p:cNvSpPr>
            <a:spLocks noGrp="1" noChangeArrowheads="1"/>
          </p:cNvSpPr>
          <p:nvPr>
            <p:ph type="ctrTitle" hasCustomPrompt="1"/>
          </p:nvPr>
        </p:nvSpPr>
        <p:spPr>
          <a:xfrm>
            <a:off x="1260000" y="2708920"/>
            <a:ext cx="10296524" cy="1611080"/>
          </a:xfrm>
        </p:spPr>
        <p:txBody>
          <a:bodyPr bIns="0"/>
          <a:lstStyle>
            <a:lvl1pPr>
              <a:lnSpc>
                <a:spcPct val="100000"/>
              </a:lnSpc>
              <a:defRPr sz="4800">
                <a:solidFill>
                  <a:schemeClr val="bg1"/>
                </a:solidFill>
              </a:defRPr>
            </a:lvl1pPr>
          </a:lstStyle>
          <a:p>
            <a:pPr lvl="0"/>
            <a:r>
              <a:rPr lang="de-DE" altLang="de-DE" noProof="0" dirty="0"/>
              <a:t>Das Thema kann auch auf SI-Blau präsentiert werden</a:t>
            </a:r>
          </a:p>
        </p:txBody>
      </p:sp>
      <p:sp>
        <p:nvSpPr>
          <p:cNvPr id="10" name="Textplatzhalter 9">
            <a:extLst>
              <a:ext uri="{FF2B5EF4-FFF2-40B4-BE49-F238E27FC236}">
                <a16:creationId xmlns:a16="http://schemas.microsoft.com/office/drawing/2014/main" id="{E3853D30-887D-7F40-9EE3-FEC101FDA995}"/>
              </a:ext>
            </a:extLst>
          </p:cNvPr>
          <p:cNvSpPr>
            <a:spLocks noGrp="1"/>
          </p:cNvSpPr>
          <p:nvPr>
            <p:ph type="body" sz="quarter" idx="15" hasCustomPrompt="1"/>
          </p:nvPr>
        </p:nvSpPr>
        <p:spPr>
          <a:xfrm>
            <a:off x="1260000" y="4320000"/>
            <a:ext cx="8352804" cy="1473201"/>
          </a:xfrm>
        </p:spPr>
        <p:txBody>
          <a:bodyPr/>
          <a:lstStyle>
            <a:lvl1pPr>
              <a:lnSpc>
                <a:spcPts val="3500"/>
              </a:lnSpc>
              <a:spcBef>
                <a:spcPts val="0"/>
              </a:spcBef>
              <a:defRPr sz="2800">
                <a:solidFill>
                  <a:schemeClr val="bg1"/>
                </a:solidFill>
              </a:defRPr>
            </a:lvl1pPr>
            <a:lvl2pPr>
              <a:lnSpc>
                <a:spcPts val="3500"/>
              </a:lnSpc>
              <a:spcBef>
                <a:spcPts val="0"/>
              </a:spcBef>
              <a:defRPr sz="2800">
                <a:solidFill>
                  <a:schemeClr val="bg1"/>
                </a:solidFill>
              </a:defRPr>
            </a:lvl2pPr>
            <a:lvl3pPr>
              <a:lnSpc>
                <a:spcPts val="3500"/>
              </a:lnSpc>
              <a:spcBef>
                <a:spcPts val="0"/>
              </a:spcBef>
              <a:defRPr sz="2800">
                <a:solidFill>
                  <a:schemeClr val="bg1"/>
                </a:solidFill>
              </a:defRPr>
            </a:lvl3pPr>
            <a:lvl4pPr>
              <a:lnSpc>
                <a:spcPts val="3500"/>
              </a:lnSpc>
              <a:spcBef>
                <a:spcPts val="0"/>
              </a:spcBef>
              <a:defRPr sz="2800">
                <a:solidFill>
                  <a:schemeClr val="bg1"/>
                </a:solidFill>
              </a:defRPr>
            </a:lvl4pPr>
            <a:lvl5pPr>
              <a:lnSpc>
                <a:spcPts val="3500"/>
              </a:lnSpc>
              <a:spcBef>
                <a:spcPts val="0"/>
              </a:spcBef>
              <a:defRPr sz="2800">
                <a:solidFill>
                  <a:schemeClr val="bg1"/>
                </a:solidFill>
              </a:defRPr>
            </a:lvl5pPr>
          </a:lstStyle>
          <a:p>
            <a:pPr lvl="0"/>
            <a:r>
              <a:rPr lang="de-DE" dirty="0"/>
              <a:t>Außerdem ist unterhalb des Titels eine kurze, ergänzende Einordnung oder Erklärung möglich (mindestens Schriftgröße 28)</a:t>
            </a:r>
          </a:p>
        </p:txBody>
      </p:sp>
      <p:pic>
        <p:nvPicPr>
          <p:cNvPr id="17" name="Bild 4">
            <a:extLst>
              <a:ext uri="{FF2B5EF4-FFF2-40B4-BE49-F238E27FC236}">
                <a16:creationId xmlns:a16="http://schemas.microsoft.com/office/drawing/2014/main" id="{1A7BB69A-DE24-854F-8E18-39EE71CB7B8F}"/>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3" name="Textplatzhalter 2">
            <a:extLst>
              <a:ext uri="{FF2B5EF4-FFF2-40B4-BE49-F238E27FC236}">
                <a16:creationId xmlns:a16="http://schemas.microsoft.com/office/drawing/2014/main" id="{57F3FA1D-ACE3-094A-9D89-64A5E33FB78E}"/>
              </a:ext>
            </a:extLst>
          </p:cNvPr>
          <p:cNvSpPr>
            <a:spLocks noGrp="1"/>
          </p:cNvSpPr>
          <p:nvPr>
            <p:ph type="body" sz="quarter" idx="18" hasCustomPrompt="1"/>
          </p:nvPr>
        </p:nvSpPr>
        <p:spPr>
          <a:xfrm>
            <a:off x="623888" y="6525846"/>
            <a:ext cx="5472112" cy="341313"/>
          </a:xfrm>
        </p:spPr>
        <p:txBody>
          <a:bodyPr/>
          <a:lstStyle>
            <a:lvl1pPr>
              <a:defRPr sz="1200" b="1">
                <a:solidFill>
                  <a:schemeClr val="tx2"/>
                </a:solidFill>
              </a:defRPr>
            </a:lvl1pPr>
          </a:lstStyle>
          <a:p>
            <a:r>
              <a:rPr lang="de-DE" altLang="de-DE" dirty="0"/>
              <a:t>malr-91690 | mavsk-91623</a:t>
            </a:r>
          </a:p>
        </p:txBody>
      </p:sp>
      <p:sp>
        <p:nvSpPr>
          <p:cNvPr id="16" name="Datumsplatzhalter 1">
            <a:extLst>
              <a:ext uri="{FF2B5EF4-FFF2-40B4-BE49-F238E27FC236}">
                <a16:creationId xmlns:a16="http://schemas.microsoft.com/office/drawing/2014/main" id="{ABCD78B5-E4D6-884B-ACA9-1B50970CC79E}"/>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CE4CE345-F24E-4219-B01E-FF37E39346DE}" type="datetime1">
              <a:rPr lang="de-DE" smtClean="0"/>
              <a:t>09.12.2019</a:t>
            </a:fld>
            <a:endParaRPr lang="de-DE" dirty="0"/>
          </a:p>
        </p:txBody>
      </p:sp>
      <p:sp>
        <p:nvSpPr>
          <p:cNvPr id="2" name="Fußzeilenplatzhalter 1">
            <a:extLst>
              <a:ext uri="{FF2B5EF4-FFF2-40B4-BE49-F238E27FC236}">
                <a16:creationId xmlns:a16="http://schemas.microsoft.com/office/drawing/2014/main" id="{AE52E6DC-C718-1A48-BB19-6DF885BD04A8}"/>
              </a:ext>
            </a:extLst>
          </p:cNvPr>
          <p:cNvSpPr>
            <a:spLocks noGrp="1"/>
          </p:cNvSpPr>
          <p:nvPr>
            <p:ph type="ftr" sz="quarter" idx="19"/>
          </p:nvPr>
        </p:nvSpPr>
        <p:spPr/>
        <p:txBody>
          <a:bodyPr/>
          <a:lstStyle/>
          <a:p>
            <a:r>
              <a:rPr lang="en-US" altLang="de-DE"/>
              <a:t>SI WorkLife</a:t>
            </a:r>
            <a:endParaRPr lang="de-DE" altLang="de-DE" dirty="0"/>
          </a:p>
        </p:txBody>
      </p:sp>
    </p:spTree>
    <p:extLst>
      <p:ext uri="{BB962C8B-B14F-4D97-AF65-F5344CB8AC3E}">
        <p14:creationId xmlns:p14="http://schemas.microsoft.com/office/powerpoint/2010/main" val="64048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mit Bil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04000"/>
            <a:ext cx="11370656" cy="612000"/>
          </a:xfrm>
        </p:spPr>
        <p:txBody>
          <a:bodyPr/>
          <a:lstStyle>
            <a:lvl1pPr>
              <a:defRPr/>
            </a:lvl1pPr>
          </a:lstStyle>
          <a:p>
            <a:r>
              <a:rPr lang="de-DE" dirty="0"/>
              <a:t>Hier steht die Überschrift in Arial fett in. max. 36 </a:t>
            </a:r>
            <a:r>
              <a:rPr lang="de-DE" dirty="0" err="1"/>
              <a:t>pt</a:t>
            </a:r>
            <a:endParaRPr lang="de-DE" dirty="0"/>
          </a:p>
        </p:txBody>
      </p:sp>
      <p:sp>
        <p:nvSpPr>
          <p:cNvPr id="3" name="Inhaltsplatzhalter 2"/>
          <p:cNvSpPr>
            <a:spLocks noGrp="1"/>
          </p:cNvSpPr>
          <p:nvPr>
            <p:ph idx="1" hasCustomPrompt="1"/>
          </p:nvPr>
        </p:nvSpPr>
        <p:spPr>
          <a:xfrm>
            <a:off x="630000" y="1656000"/>
            <a:ext cx="5400104" cy="4249142"/>
          </a:xfrm>
          <a:noFill/>
        </p:spPr>
        <p:txBody>
          <a:bodyPr/>
          <a:lstStyle>
            <a:lvl1pPr>
              <a:lnSpc>
                <a:spcPts val="2300"/>
              </a:lnSpc>
              <a:spcBef>
                <a:spcPts val="0"/>
              </a:spcBef>
              <a:spcAft>
                <a:spcPts val="0"/>
              </a:spcAft>
              <a:defRPr sz="1800" b="0">
                <a:latin typeface="Arial" panose="020B0604020202020204" pitchFamily="34" charset="0"/>
                <a:cs typeface="Arial" panose="020B0604020202020204" pitchFamily="34" charset="0"/>
              </a:defRPr>
            </a:lvl1pPr>
            <a:lvl2pPr>
              <a:defRPr sz="2000"/>
            </a:lvl2pPr>
            <a:lvl4pPr>
              <a:defRPr sz="1600"/>
            </a:lvl4pPr>
            <a:lvl5pPr>
              <a:defRPr sz="1600"/>
            </a:lvl5pPr>
          </a:lstStyle>
          <a:p>
            <a:pPr lvl="0"/>
            <a:r>
              <a:rPr lang="de-DE" dirty="0"/>
              <a:t>Wir haben unseren Folienmaster überarbeitet, um Ihnen, unter Wahrung eines einheitlichen Erscheinungsbildes, mehr Flexibilität bieten zu können.</a:t>
            </a:r>
            <a:br>
              <a:rPr lang="de-DE" dirty="0"/>
            </a:br>
            <a:br>
              <a:rPr lang="de-DE" dirty="0"/>
            </a:br>
            <a:r>
              <a:rPr lang="de-DE" dirty="0"/>
              <a:t>Natürlich sind nicht alle Eventualitäten und alle Gestaltungsmöglichkeiten abgebildet, das ist aber auch nicht unser Ziel.</a:t>
            </a:r>
            <a:br>
              <a:rPr lang="de-DE" dirty="0"/>
            </a:br>
            <a:br>
              <a:rPr lang="de-DE" dirty="0"/>
            </a:br>
            <a:r>
              <a:rPr lang="de-DE" dirty="0"/>
              <a:t>Unser Ziel ist es, Ihnen mit den folgenden Folien einige Ideen und sinnvolle Tipps mitzugeben, wie Sie Ihr Thema aufbereiten können und trotzdem im SIGNAL IDUNA Corporate Design bleiben.</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Bildplatzhalter 7"/>
          <p:cNvSpPr>
            <a:spLocks noGrp="1"/>
          </p:cNvSpPr>
          <p:nvPr>
            <p:ph type="pic" sz="quarter" idx="12"/>
          </p:nvPr>
        </p:nvSpPr>
        <p:spPr>
          <a:xfrm>
            <a:off x="6240016" y="1700808"/>
            <a:ext cx="5328097" cy="4091849"/>
          </a:xfrm>
          <a:solidFill>
            <a:schemeClr val="bg2"/>
          </a:solidFill>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85E308A6-FF9C-FF44-9B2E-D7FB47D6045F}"/>
              </a:ext>
            </a:extLst>
          </p:cNvPr>
          <p:cNvSpPr>
            <a:spLocks noGrp="1"/>
          </p:cNvSpPr>
          <p:nvPr>
            <p:ph type="body" sz="quarter" idx="13" hasCustomPrompt="1"/>
          </p:nvPr>
        </p:nvSpPr>
        <p:spPr>
          <a:xfrm>
            <a:off x="630000" y="1116013"/>
            <a:ext cx="10937875" cy="512762"/>
          </a:xfrm>
        </p:spPr>
        <p:txBody>
          <a:bodyPr/>
          <a:lstStyle>
            <a:lvl1pPr>
              <a:defRPr sz="2600">
                <a:solidFill>
                  <a:schemeClr val="tx2"/>
                </a:solidFill>
                <a:latin typeface="Arial" panose="020B0604020202020204" pitchFamily="34" charset="0"/>
                <a:cs typeface="Arial" panose="020B0604020202020204" pitchFamily="34" charset="0"/>
              </a:defRPr>
            </a:lvl1pPr>
            <a:lvl2pPr>
              <a:defRPr sz="2600"/>
            </a:lvl2pPr>
            <a:lvl3pPr>
              <a:defRPr sz="2600"/>
            </a:lvl3pPr>
            <a:lvl4pPr>
              <a:defRPr sz="2600"/>
            </a:lvl4pPr>
            <a:lvl5pPr>
              <a:defRPr sz="2600"/>
            </a:lvl5pPr>
          </a:lstStyle>
          <a:p>
            <a:pPr lvl="0"/>
            <a:r>
              <a:rPr lang="de-DE" dirty="0"/>
              <a:t>Optionale einzeilige Zwischenüberschrift in Arial mit max. 26 </a:t>
            </a:r>
            <a:r>
              <a:rPr lang="de-DE" dirty="0" err="1"/>
              <a:t>pt</a:t>
            </a:r>
            <a:endParaRPr lang="de-DE" dirty="0"/>
          </a:p>
        </p:txBody>
      </p:sp>
    </p:spTree>
    <p:extLst>
      <p:ext uri="{BB962C8B-B14F-4D97-AF65-F5344CB8AC3E}">
        <p14:creationId xmlns:p14="http://schemas.microsoft.com/office/powerpoint/2010/main" val="4034800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mit Bil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04000"/>
            <a:ext cx="11370656" cy="612000"/>
          </a:xfrm>
        </p:spPr>
        <p:txBody>
          <a:bodyPr/>
          <a:lstStyle>
            <a:lvl1pPr>
              <a:defRPr/>
            </a:lvl1pPr>
          </a:lstStyle>
          <a:p>
            <a:r>
              <a:rPr lang="de-DE" dirty="0"/>
              <a:t>Hier steht die Überschrift in Arial fett in. max. 36 </a:t>
            </a:r>
            <a:r>
              <a:rPr lang="de-DE" dirty="0" err="1"/>
              <a:t>pt</a:t>
            </a:r>
            <a:endParaRPr lang="de-DE" dirty="0"/>
          </a:p>
        </p:txBody>
      </p:sp>
      <p:sp>
        <p:nvSpPr>
          <p:cNvPr id="3" name="Inhaltsplatzhalter 2"/>
          <p:cNvSpPr>
            <a:spLocks noGrp="1"/>
          </p:cNvSpPr>
          <p:nvPr>
            <p:ph idx="1" hasCustomPrompt="1"/>
          </p:nvPr>
        </p:nvSpPr>
        <p:spPr>
          <a:xfrm>
            <a:off x="630000" y="1656000"/>
            <a:ext cx="5400104" cy="4249142"/>
          </a:xfrm>
          <a:noFill/>
        </p:spPr>
        <p:txBody>
          <a:bodyPr/>
          <a:lstStyle>
            <a:lvl1pPr>
              <a:lnSpc>
                <a:spcPts val="2300"/>
              </a:lnSpc>
              <a:spcBef>
                <a:spcPts val="0"/>
              </a:spcBef>
              <a:spcAft>
                <a:spcPts val="0"/>
              </a:spcAft>
              <a:defRPr sz="1800" b="0">
                <a:latin typeface="Arial" panose="020B0604020202020204" pitchFamily="34" charset="0"/>
                <a:cs typeface="Arial" panose="020B0604020202020204" pitchFamily="34" charset="0"/>
              </a:defRPr>
            </a:lvl1pPr>
            <a:lvl2pPr>
              <a:defRPr sz="2000"/>
            </a:lvl2pPr>
            <a:lvl4pPr>
              <a:defRPr sz="1600"/>
            </a:lvl4pPr>
            <a:lvl5pPr>
              <a:defRPr sz="1600"/>
            </a:lvl5pPr>
          </a:lstStyle>
          <a:p>
            <a:pPr lvl="0"/>
            <a:r>
              <a:rPr lang="de-DE" dirty="0"/>
              <a:t>Wir haben unseren Folienmaster überarbeitet, um Ihnen, unter Wahrung eines einheitlichen Erscheinungsbildes, mehr Flexibilität bieten zu können.</a:t>
            </a:r>
            <a:br>
              <a:rPr lang="de-DE" dirty="0"/>
            </a:br>
            <a:br>
              <a:rPr lang="de-DE" dirty="0"/>
            </a:br>
            <a:r>
              <a:rPr lang="de-DE" dirty="0"/>
              <a:t>Natürlich sind nicht alle Eventualitäten und alle Gestaltungsmöglichkeiten abgebildet, das ist aber auch nicht unser Ziel.</a:t>
            </a:r>
            <a:br>
              <a:rPr lang="de-DE" dirty="0"/>
            </a:br>
            <a:br>
              <a:rPr lang="de-DE" dirty="0"/>
            </a:br>
            <a:r>
              <a:rPr lang="de-DE" dirty="0"/>
              <a:t>Unser Ziel ist es, Ihnen mit den folgenden Folien einige Ideen und sinnvolle Tipps mitzugeben, wie Sie Ihr Thema aufbereiten können und trotzdem im SIGNAL IDUNA Corporate Design bleiben.</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6F36230F-9BFB-4791-BEAC-371AF0503620}" type="datetime1">
              <a:rPr lang="de-DE" smtClean="0"/>
              <a:t>09.12.2019</a:t>
            </a:fld>
            <a:endParaRPr lang="de-DE" dirty="0"/>
          </a:p>
        </p:txBody>
      </p:sp>
      <p:sp>
        <p:nvSpPr>
          <p:cNvPr id="8" name="Bildplatzhalter 7"/>
          <p:cNvSpPr>
            <a:spLocks noGrp="1"/>
          </p:cNvSpPr>
          <p:nvPr>
            <p:ph type="pic" sz="quarter" idx="12"/>
          </p:nvPr>
        </p:nvSpPr>
        <p:spPr>
          <a:xfrm>
            <a:off x="6240016" y="1700808"/>
            <a:ext cx="5328097" cy="4091849"/>
          </a:xfrm>
          <a:solidFill>
            <a:schemeClr val="bg2"/>
          </a:solidFill>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85E308A6-FF9C-FF44-9B2E-D7FB47D6045F}"/>
              </a:ext>
            </a:extLst>
          </p:cNvPr>
          <p:cNvSpPr>
            <a:spLocks noGrp="1"/>
          </p:cNvSpPr>
          <p:nvPr>
            <p:ph type="body" sz="quarter" idx="13" hasCustomPrompt="1"/>
          </p:nvPr>
        </p:nvSpPr>
        <p:spPr>
          <a:xfrm>
            <a:off x="630000" y="1116013"/>
            <a:ext cx="10937875" cy="512762"/>
          </a:xfrm>
        </p:spPr>
        <p:txBody>
          <a:bodyPr/>
          <a:lstStyle>
            <a:lvl1pPr>
              <a:defRPr sz="2600">
                <a:solidFill>
                  <a:schemeClr val="tx2"/>
                </a:solidFill>
                <a:latin typeface="Arial" panose="020B0604020202020204" pitchFamily="34" charset="0"/>
                <a:cs typeface="Arial" panose="020B0604020202020204" pitchFamily="34" charset="0"/>
              </a:defRPr>
            </a:lvl1pPr>
            <a:lvl2pPr>
              <a:defRPr sz="2600"/>
            </a:lvl2pPr>
            <a:lvl3pPr>
              <a:defRPr sz="2600"/>
            </a:lvl3pPr>
            <a:lvl4pPr>
              <a:defRPr sz="2600"/>
            </a:lvl4pPr>
            <a:lvl5pPr>
              <a:defRPr sz="2600"/>
            </a:lvl5pPr>
          </a:lstStyle>
          <a:p>
            <a:pPr lvl="0"/>
            <a:r>
              <a:rPr lang="de-DE" dirty="0"/>
              <a:t>Optionale einzeilige Zwischenüberschrift in Arial mit max. 26 </a:t>
            </a:r>
            <a:r>
              <a:rPr lang="de-DE" dirty="0" err="1"/>
              <a:t>pt</a:t>
            </a:r>
            <a:endParaRPr lang="de-DE" dirty="0"/>
          </a:p>
        </p:txBody>
      </p:sp>
    </p:spTree>
    <p:extLst>
      <p:ext uri="{BB962C8B-B14F-4D97-AF65-F5344CB8AC3E}">
        <p14:creationId xmlns:p14="http://schemas.microsoft.com/office/powerpoint/2010/main" val="403480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mit Gegenüberstel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5400000"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Inhaltsplatzhalter 10">
            <a:extLst>
              <a:ext uri="{FF2B5EF4-FFF2-40B4-BE49-F238E27FC236}">
                <a16:creationId xmlns:a16="http://schemas.microsoft.com/office/drawing/2014/main" id="{9044BD21-2C82-A64A-A8C6-46DDC86FBF4A}"/>
              </a:ext>
            </a:extLst>
          </p:cNvPr>
          <p:cNvSpPr>
            <a:spLocks noGrp="1"/>
          </p:cNvSpPr>
          <p:nvPr>
            <p:ph sz="quarter" idx="14"/>
          </p:nvPr>
        </p:nvSpPr>
        <p:spPr>
          <a:xfrm>
            <a:off x="6167438" y="1655763"/>
            <a:ext cx="5400675" cy="3141662"/>
          </a:xfrm>
          <a:solidFill>
            <a:schemeClr val="tx2"/>
          </a:solidFill>
        </p:spPr>
        <p:txBody>
          <a:bodyPr lIns="251999" tIns="251999" rIns="251999" bIns="21600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0214612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mit Gegenüberstel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5400000"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48C02A84-D41F-4C71-A6AB-49F0503696D6}"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
        <p:nvSpPr>
          <p:cNvPr id="7" name="Inhaltsplatzhalter 10">
            <a:extLst>
              <a:ext uri="{FF2B5EF4-FFF2-40B4-BE49-F238E27FC236}">
                <a16:creationId xmlns:a16="http://schemas.microsoft.com/office/drawing/2014/main" id="{9044BD21-2C82-A64A-A8C6-46DDC86FBF4A}"/>
              </a:ext>
            </a:extLst>
          </p:cNvPr>
          <p:cNvSpPr>
            <a:spLocks noGrp="1"/>
          </p:cNvSpPr>
          <p:nvPr>
            <p:ph sz="quarter" idx="14"/>
          </p:nvPr>
        </p:nvSpPr>
        <p:spPr>
          <a:xfrm>
            <a:off x="6167438" y="1655763"/>
            <a:ext cx="5400675" cy="3141662"/>
          </a:xfrm>
          <a:solidFill>
            <a:schemeClr val="tx2"/>
          </a:solidFill>
        </p:spPr>
        <p:txBody>
          <a:bodyPr lIns="251999" tIns="251999" rIns="251999" bIns="216000"/>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021461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mit Aufzäh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04000"/>
            <a:ext cx="11370656" cy="612000"/>
          </a:xfrm>
        </p:spPr>
        <p:txBody>
          <a:bodyPr/>
          <a:lstStyle>
            <a:lvl1pPr>
              <a:defRPr sz="2400"/>
            </a:lvl1pPr>
          </a:lstStyle>
          <a:p>
            <a:r>
              <a:rPr lang="de-DE" dirty="0"/>
              <a:t>Die Überschrift hat mindestens Schriftgröße 24</a:t>
            </a:r>
          </a:p>
        </p:txBody>
      </p:sp>
      <p:sp>
        <p:nvSpPr>
          <p:cNvPr id="3" name="Inhaltsplatzhalter 2"/>
          <p:cNvSpPr>
            <a:spLocks noGrp="1"/>
          </p:cNvSpPr>
          <p:nvPr>
            <p:ph idx="1" hasCustomPrompt="1"/>
          </p:nvPr>
        </p:nvSpPr>
        <p:spPr>
          <a:xfrm>
            <a:off x="630000" y="1656000"/>
            <a:ext cx="5400104" cy="4249142"/>
          </a:xfrm>
          <a:noFill/>
        </p:spPr>
        <p:txBody>
          <a:bodyPr/>
          <a:lstStyle>
            <a:lvl1pPr marL="180000" indent="-180000">
              <a:lnSpc>
                <a:spcPts val="2300"/>
              </a:lnSpc>
              <a:spcBef>
                <a:spcPts val="0"/>
              </a:spcBef>
              <a:spcAft>
                <a:spcPts val="0"/>
              </a:spcAft>
              <a:buSzPct val="108000"/>
              <a:buFont typeface="Wingdings" pitchFamily="2" charset="2"/>
              <a:buChar char="§"/>
              <a:defRPr sz="1800" b="0"/>
            </a:lvl1pPr>
            <a:lvl2pPr marL="331200" indent="-164127">
              <a:spcBef>
                <a:spcPts val="0"/>
              </a:spcBef>
              <a:buFont typeface="Wingdings" pitchFamily="2" charset="2"/>
              <a:buChar char="§"/>
              <a:defRPr sz="2000"/>
            </a:lvl2pPr>
            <a:lvl4pPr>
              <a:defRPr sz="1600"/>
            </a:lvl4pPr>
            <a:lvl5pPr>
              <a:defRPr sz="1600"/>
            </a:lvl5pPr>
          </a:lstStyle>
          <a:p>
            <a:pPr lvl="0"/>
            <a:r>
              <a:rPr lang="de-DE" dirty="0"/>
              <a:t>Der Textteil hat mindestens Schriftgröße 18, Arial</a:t>
            </a:r>
          </a:p>
          <a:p>
            <a:pPr lvl="1"/>
            <a:r>
              <a:rPr lang="de-DE" dirty="0"/>
              <a:t>2. Ebene</a:t>
            </a:r>
          </a:p>
          <a:p>
            <a:pPr lvl="0"/>
            <a:endParaRPr lang="de-DE" dirty="0"/>
          </a:p>
          <a:p>
            <a:pPr lvl="0"/>
            <a:r>
              <a:rPr lang="de-DE" dirty="0"/>
              <a:t>Wichtig: Wählen Sie jeweils eine Größe für die Überschrift(en) und den Textteil aus und behalten diese konsequent bei!</a:t>
            </a:r>
          </a:p>
          <a:p>
            <a:pPr lvl="0"/>
            <a:r>
              <a:rPr lang="de-DE" dirty="0"/>
              <a:t>Für Bild und Text auf einer Folie orientieren Sie sich an den hier dargestellten Minimal- und  Maximalgrößen</a:t>
            </a:r>
          </a:p>
          <a:p>
            <a:pPr lvl="0"/>
            <a:r>
              <a:rPr lang="de-DE" dirty="0"/>
              <a:t>Ohne Zwischenüberschrift kann der Textteil entsprechend höher angesetzt werden Beispiele für Folien ohne Text (und ohne Überschrift) </a:t>
            </a:r>
            <a:r>
              <a:rPr lang="de-DE" dirty="0" err="1"/>
              <a:t>fi</a:t>
            </a:r>
            <a:r>
              <a:rPr lang="de-DE" dirty="0"/>
              <a:t> </a:t>
            </a:r>
            <a:r>
              <a:rPr lang="de-DE" dirty="0" err="1"/>
              <a:t>nden</a:t>
            </a:r>
            <a:r>
              <a:rPr lang="de-DE" dirty="0"/>
              <a:t> Sie auf den nächsten beiden  Seiten</a:t>
            </a:r>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Bildplatzhalter 7"/>
          <p:cNvSpPr>
            <a:spLocks noGrp="1"/>
          </p:cNvSpPr>
          <p:nvPr>
            <p:ph type="pic" sz="quarter" idx="12"/>
          </p:nvPr>
        </p:nvSpPr>
        <p:spPr>
          <a:xfrm>
            <a:off x="6240016" y="1700808"/>
            <a:ext cx="5328097" cy="4091849"/>
          </a:xfrm>
          <a:solidFill>
            <a:schemeClr val="bg2"/>
          </a:solidFill>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85E308A6-FF9C-FF44-9B2E-D7FB47D6045F}"/>
              </a:ext>
            </a:extLst>
          </p:cNvPr>
          <p:cNvSpPr>
            <a:spLocks noGrp="1"/>
          </p:cNvSpPr>
          <p:nvPr>
            <p:ph type="body" sz="quarter" idx="13" hasCustomPrompt="1"/>
          </p:nvPr>
        </p:nvSpPr>
        <p:spPr>
          <a:xfrm>
            <a:off x="630000" y="1116013"/>
            <a:ext cx="10937875" cy="512762"/>
          </a:xfrm>
        </p:spPr>
        <p:txBody>
          <a:bodyPr/>
          <a:lstStyle>
            <a:lvl1pPr>
              <a:defRPr sz="2000">
                <a:solidFill>
                  <a:schemeClr val="tx2"/>
                </a:solidFill>
              </a:defRPr>
            </a:lvl1pPr>
            <a:lvl2pPr>
              <a:defRPr sz="2600"/>
            </a:lvl2pPr>
            <a:lvl3pPr>
              <a:defRPr sz="2600"/>
            </a:lvl3pPr>
            <a:lvl4pPr>
              <a:defRPr sz="2600"/>
            </a:lvl4pPr>
            <a:lvl5pPr>
              <a:defRPr sz="2600"/>
            </a:lvl5pPr>
          </a:lstStyle>
          <a:p>
            <a:pPr lvl="0"/>
            <a:r>
              <a:rPr lang="de-DE" dirty="0"/>
              <a:t>Die optionale Zwischenüberschrift hat mindestens Schriftgröße 20</a:t>
            </a:r>
          </a:p>
        </p:txBody>
      </p:sp>
    </p:spTree>
    <p:extLst>
      <p:ext uri="{BB962C8B-B14F-4D97-AF65-F5344CB8AC3E}">
        <p14:creationId xmlns:p14="http://schemas.microsoft.com/office/powerpoint/2010/main" val="20902214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mit Aufzählu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04000"/>
            <a:ext cx="11370656" cy="612000"/>
          </a:xfrm>
        </p:spPr>
        <p:txBody>
          <a:bodyPr/>
          <a:lstStyle>
            <a:lvl1pPr>
              <a:defRPr sz="2400"/>
            </a:lvl1pPr>
          </a:lstStyle>
          <a:p>
            <a:r>
              <a:rPr lang="de-DE" dirty="0"/>
              <a:t>Die Überschrift hat mindestens Schriftgröße 24</a:t>
            </a:r>
          </a:p>
        </p:txBody>
      </p:sp>
      <p:sp>
        <p:nvSpPr>
          <p:cNvPr id="3" name="Inhaltsplatzhalter 2"/>
          <p:cNvSpPr>
            <a:spLocks noGrp="1"/>
          </p:cNvSpPr>
          <p:nvPr>
            <p:ph idx="1" hasCustomPrompt="1"/>
          </p:nvPr>
        </p:nvSpPr>
        <p:spPr>
          <a:xfrm>
            <a:off x="630000" y="1656000"/>
            <a:ext cx="5400104" cy="4249142"/>
          </a:xfrm>
          <a:noFill/>
        </p:spPr>
        <p:txBody>
          <a:bodyPr/>
          <a:lstStyle>
            <a:lvl1pPr marL="180000" indent="-180000">
              <a:lnSpc>
                <a:spcPts val="2300"/>
              </a:lnSpc>
              <a:spcBef>
                <a:spcPts val="0"/>
              </a:spcBef>
              <a:spcAft>
                <a:spcPts val="0"/>
              </a:spcAft>
              <a:buSzPct val="108000"/>
              <a:buFont typeface="Wingdings" pitchFamily="2" charset="2"/>
              <a:buChar char="§"/>
              <a:defRPr sz="1800" b="0"/>
            </a:lvl1pPr>
            <a:lvl2pPr marL="331200" indent="-164127">
              <a:spcBef>
                <a:spcPts val="0"/>
              </a:spcBef>
              <a:buFont typeface="Wingdings" pitchFamily="2" charset="2"/>
              <a:buChar char="§"/>
              <a:defRPr sz="2000"/>
            </a:lvl2pPr>
            <a:lvl4pPr>
              <a:defRPr sz="1600"/>
            </a:lvl4pPr>
            <a:lvl5pPr>
              <a:defRPr sz="1600"/>
            </a:lvl5pPr>
          </a:lstStyle>
          <a:p>
            <a:pPr lvl="0"/>
            <a:r>
              <a:rPr lang="de-DE" dirty="0"/>
              <a:t>Der Textteil hat mindestens Schriftgröße 18, Arial</a:t>
            </a:r>
          </a:p>
          <a:p>
            <a:pPr lvl="1"/>
            <a:r>
              <a:rPr lang="de-DE" dirty="0"/>
              <a:t>2. Ebene</a:t>
            </a:r>
          </a:p>
          <a:p>
            <a:pPr lvl="0"/>
            <a:endParaRPr lang="de-DE" dirty="0"/>
          </a:p>
          <a:p>
            <a:pPr lvl="0"/>
            <a:r>
              <a:rPr lang="de-DE" dirty="0"/>
              <a:t>Wichtig: Wählen Sie jeweils eine Größe für die Überschrift(en) und den Textteil aus und behalten diese konsequent bei!</a:t>
            </a:r>
          </a:p>
          <a:p>
            <a:pPr lvl="0"/>
            <a:r>
              <a:rPr lang="de-DE" dirty="0"/>
              <a:t>Für Bild und Text auf einer Folie orientieren Sie sich an den hier dargestellten Minimal- und  Maximalgrößen</a:t>
            </a:r>
          </a:p>
          <a:p>
            <a:pPr lvl="0"/>
            <a:r>
              <a:rPr lang="de-DE" dirty="0"/>
              <a:t>Ohne Zwischenüberschrift kann der Textteil entsprechend höher angesetzt werden Beispiele für Folien ohne Text (und ohne Überschrift) </a:t>
            </a:r>
            <a:r>
              <a:rPr lang="de-DE" dirty="0" err="1"/>
              <a:t>fi</a:t>
            </a:r>
            <a:r>
              <a:rPr lang="de-DE" dirty="0"/>
              <a:t> </a:t>
            </a:r>
            <a:r>
              <a:rPr lang="de-DE" dirty="0" err="1"/>
              <a:t>nden</a:t>
            </a:r>
            <a:r>
              <a:rPr lang="de-DE" dirty="0"/>
              <a:t> Sie auf den nächsten beiden  Seiten</a:t>
            </a:r>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88EADE02-4F6E-48F3-A5AC-557CCE8E95E5}" type="datetime1">
              <a:rPr lang="de-DE" smtClean="0"/>
              <a:t>09.12.2019</a:t>
            </a:fld>
            <a:endParaRPr lang="de-DE" dirty="0"/>
          </a:p>
        </p:txBody>
      </p:sp>
      <p:sp>
        <p:nvSpPr>
          <p:cNvPr id="8" name="Bildplatzhalter 7"/>
          <p:cNvSpPr>
            <a:spLocks noGrp="1"/>
          </p:cNvSpPr>
          <p:nvPr>
            <p:ph type="pic" sz="quarter" idx="12"/>
          </p:nvPr>
        </p:nvSpPr>
        <p:spPr>
          <a:xfrm>
            <a:off x="6240016" y="1700808"/>
            <a:ext cx="5328097" cy="4091849"/>
          </a:xfrm>
          <a:solidFill>
            <a:schemeClr val="bg2"/>
          </a:solidFill>
        </p:spPr>
        <p:txBody>
          <a:bodyPr anchor="ctr" anchorCtr="0"/>
          <a:lstStyle>
            <a:lvl1pPr algn="ctr">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85E308A6-FF9C-FF44-9B2E-D7FB47D6045F}"/>
              </a:ext>
            </a:extLst>
          </p:cNvPr>
          <p:cNvSpPr>
            <a:spLocks noGrp="1"/>
          </p:cNvSpPr>
          <p:nvPr>
            <p:ph type="body" sz="quarter" idx="13" hasCustomPrompt="1"/>
          </p:nvPr>
        </p:nvSpPr>
        <p:spPr>
          <a:xfrm>
            <a:off x="630000" y="1116013"/>
            <a:ext cx="10937875" cy="512762"/>
          </a:xfrm>
        </p:spPr>
        <p:txBody>
          <a:bodyPr/>
          <a:lstStyle>
            <a:lvl1pPr>
              <a:defRPr sz="2000">
                <a:solidFill>
                  <a:schemeClr val="tx2"/>
                </a:solidFill>
              </a:defRPr>
            </a:lvl1pPr>
            <a:lvl2pPr>
              <a:defRPr sz="2600"/>
            </a:lvl2pPr>
            <a:lvl3pPr>
              <a:defRPr sz="2600"/>
            </a:lvl3pPr>
            <a:lvl4pPr>
              <a:defRPr sz="2600"/>
            </a:lvl4pPr>
            <a:lvl5pPr>
              <a:defRPr sz="2600"/>
            </a:lvl5pPr>
          </a:lstStyle>
          <a:p>
            <a:pPr lvl="0"/>
            <a:r>
              <a:rPr lang="de-DE" dirty="0"/>
              <a:t>Die optionale Zwischenüberschrift hat mindestens Schriftgröße 20</a:t>
            </a:r>
          </a:p>
        </p:txBody>
      </p:sp>
    </p:spTree>
    <p:extLst>
      <p:ext uri="{BB962C8B-B14F-4D97-AF65-F5344CB8AC3E}">
        <p14:creationId xmlns:p14="http://schemas.microsoft.com/office/powerpoint/2010/main" val="2090221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de-DE" altLang="de-DE"/>
              <a:t>VSV-Jahrestagung 2019</a:t>
            </a:r>
            <a:endParaRPr lang="de-DE" altLang="de-DE" dirty="0"/>
          </a:p>
        </p:txBody>
      </p:sp>
      <p:sp>
        <p:nvSpPr>
          <p:cNvPr id="6" name="Datumsplatzhalter 5"/>
          <p:cNvSpPr>
            <a:spLocks noGrp="1"/>
          </p:cNvSpPr>
          <p:nvPr>
            <p:ph type="dt" sz="half" idx="11"/>
          </p:nvPr>
        </p:nvSpPr>
        <p:spPr/>
        <p:txBody>
          <a:bodyPr/>
          <a:lstStyle/>
          <a:p>
            <a:r>
              <a:rPr lang="de-DE"/>
              <a:t>20.09.2019</a:t>
            </a:r>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13248218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en-US" altLang="de-DE"/>
              <a:t>SI WorkLife</a:t>
            </a:r>
            <a:endParaRPr lang="de-DE" altLang="de-DE" dirty="0"/>
          </a:p>
        </p:txBody>
      </p:sp>
      <p:sp>
        <p:nvSpPr>
          <p:cNvPr id="6" name="Datumsplatzhalter 5"/>
          <p:cNvSpPr>
            <a:spLocks noGrp="1"/>
          </p:cNvSpPr>
          <p:nvPr>
            <p:ph type="dt" sz="half" idx="11"/>
          </p:nvPr>
        </p:nvSpPr>
        <p:spPr/>
        <p:txBody>
          <a:bodyPr/>
          <a:lstStyle/>
          <a:p>
            <a:fld id="{42761D3F-767D-45EE-AFEA-781D966C18AC}" type="datetime1">
              <a:rPr lang="de-DE" smtClean="0"/>
              <a:t>09.12.2019</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132482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130.xml"/><Relationship Id="rId18" Type="http://schemas.openxmlformats.org/officeDocument/2006/relationships/slideLayout" Target="../slideLayouts/slideLayout180.xml"/><Relationship Id="rId26" Type="http://schemas.openxmlformats.org/officeDocument/2006/relationships/slideLayout" Target="../slideLayouts/slideLayout260.xml"/><Relationship Id="rId39" Type="http://schemas.openxmlformats.org/officeDocument/2006/relationships/slideLayout" Target="../slideLayouts/slideLayout39.xml"/><Relationship Id="rId3" Type="http://schemas.openxmlformats.org/officeDocument/2006/relationships/slideLayout" Target="../slideLayouts/slideLayout310.xml"/><Relationship Id="rId21" Type="http://schemas.openxmlformats.org/officeDocument/2006/relationships/slideLayout" Target="../slideLayouts/slideLayout210.xml"/><Relationship Id="rId34" Type="http://schemas.openxmlformats.org/officeDocument/2006/relationships/slideLayout" Target="../slideLayouts/slideLayout340.xml"/><Relationship Id="rId42" Type="http://schemas.openxmlformats.org/officeDocument/2006/relationships/slideLayout" Target="../slideLayouts/slideLayout42.xml"/><Relationship Id="rId7" Type="http://schemas.openxmlformats.org/officeDocument/2006/relationships/slideLayout" Target="../slideLayouts/slideLayout70.xml"/><Relationship Id="rId12" Type="http://schemas.openxmlformats.org/officeDocument/2006/relationships/slideLayout" Target="../slideLayouts/slideLayout120.xml"/><Relationship Id="rId17" Type="http://schemas.openxmlformats.org/officeDocument/2006/relationships/slideLayout" Target="../slideLayouts/slideLayout170.xml"/><Relationship Id="rId25" Type="http://schemas.openxmlformats.org/officeDocument/2006/relationships/slideLayout" Target="../slideLayouts/slideLayout250.xml"/><Relationship Id="rId33" Type="http://schemas.openxmlformats.org/officeDocument/2006/relationships/slideLayout" Target="../slideLayouts/slideLayout330.xml"/><Relationship Id="rId38" Type="http://schemas.openxmlformats.org/officeDocument/2006/relationships/slideLayout" Target="../slideLayouts/slideLayout38.xml"/><Relationship Id="rId2" Type="http://schemas.openxmlformats.org/officeDocument/2006/relationships/slideLayout" Target="../slideLayouts/slideLayout211.xml"/><Relationship Id="rId16" Type="http://schemas.openxmlformats.org/officeDocument/2006/relationships/slideLayout" Target="../slideLayouts/slideLayout160.xml"/><Relationship Id="rId20" Type="http://schemas.openxmlformats.org/officeDocument/2006/relationships/slideLayout" Target="../slideLayouts/slideLayout200.xml"/><Relationship Id="rId29" Type="http://schemas.openxmlformats.org/officeDocument/2006/relationships/slideLayout" Target="../slideLayouts/slideLayout290.xml"/><Relationship Id="rId41" Type="http://schemas.openxmlformats.org/officeDocument/2006/relationships/slideLayout" Target="../slideLayouts/slideLayout41.xml"/><Relationship Id="rId1" Type="http://schemas.openxmlformats.org/officeDocument/2006/relationships/slideLayout" Target="../slideLayouts/slideLayout110.xml"/><Relationship Id="rId6" Type="http://schemas.openxmlformats.org/officeDocument/2006/relationships/slideLayout" Target="../slideLayouts/slideLayout60.xml"/><Relationship Id="rId11" Type="http://schemas.openxmlformats.org/officeDocument/2006/relationships/slideLayout" Target="../slideLayouts/slideLayout111.xml"/><Relationship Id="rId24" Type="http://schemas.openxmlformats.org/officeDocument/2006/relationships/slideLayout" Target="../slideLayouts/slideLayout240.xml"/><Relationship Id="rId32" Type="http://schemas.openxmlformats.org/officeDocument/2006/relationships/slideLayout" Target="../slideLayouts/slideLayout320.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0.xml"/><Relationship Id="rId15" Type="http://schemas.openxmlformats.org/officeDocument/2006/relationships/slideLayout" Target="../slideLayouts/slideLayout150.xml"/><Relationship Id="rId23" Type="http://schemas.openxmlformats.org/officeDocument/2006/relationships/slideLayout" Target="../slideLayouts/slideLayout230.xml"/><Relationship Id="rId28" Type="http://schemas.openxmlformats.org/officeDocument/2006/relationships/slideLayout" Target="../slideLayouts/slideLayout280.xml"/><Relationship Id="rId36" Type="http://schemas.openxmlformats.org/officeDocument/2006/relationships/slideLayout" Target="../slideLayouts/slideLayout36.xml"/><Relationship Id="rId10" Type="http://schemas.openxmlformats.org/officeDocument/2006/relationships/slideLayout" Target="../slideLayouts/slideLayout100.xml"/><Relationship Id="rId19" Type="http://schemas.openxmlformats.org/officeDocument/2006/relationships/slideLayout" Target="../slideLayouts/slideLayout190.xml"/><Relationship Id="rId31" Type="http://schemas.openxmlformats.org/officeDocument/2006/relationships/slideLayout" Target="../slideLayouts/slideLayout311.xml"/><Relationship Id="rId44" Type="http://schemas.openxmlformats.org/officeDocument/2006/relationships/theme" Target="../theme/theme10.xml"/><Relationship Id="rId4" Type="http://schemas.openxmlformats.org/officeDocument/2006/relationships/slideLayout" Target="../slideLayouts/slideLayout44.xml"/><Relationship Id="rId9" Type="http://schemas.openxmlformats.org/officeDocument/2006/relationships/slideLayout" Target="../slideLayouts/slideLayout90.xml"/><Relationship Id="rId14" Type="http://schemas.openxmlformats.org/officeDocument/2006/relationships/slideLayout" Target="../slideLayouts/slideLayout140.xml"/><Relationship Id="rId22" Type="http://schemas.openxmlformats.org/officeDocument/2006/relationships/slideLayout" Target="../slideLayouts/slideLayout220.xml"/><Relationship Id="rId27" Type="http://schemas.openxmlformats.org/officeDocument/2006/relationships/slideLayout" Target="../slideLayouts/slideLayout270.xml"/><Relationship Id="rId30" Type="http://schemas.openxmlformats.org/officeDocument/2006/relationships/slideLayout" Target="../slideLayouts/slideLayout30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gray">
          <a:xfrm>
            <a:off x="630000" y="1800000"/>
            <a:ext cx="10944225" cy="43990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9" name="Rectangle 5"/>
          <p:cNvSpPr>
            <a:spLocks noGrp="1" noChangeArrowheads="1"/>
          </p:cNvSpPr>
          <p:nvPr>
            <p:ph type="ftr" sz="quarter" idx="3"/>
          </p:nvPr>
        </p:nvSpPr>
        <p:spPr bwMode="gray">
          <a:xfrm>
            <a:off x="623887" y="6305434"/>
            <a:ext cx="10944225" cy="2225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0000"/>
              </a:lnSpc>
              <a:defRPr sz="1200" b="1">
                <a:solidFill>
                  <a:schemeClr val="tx2"/>
                </a:solidFill>
              </a:defRPr>
            </a:lvl1pPr>
          </a:lstStyle>
          <a:p>
            <a:r>
              <a:rPr lang="de-DE" altLang="de-DE"/>
              <a:t>VSV-Jahrestagung 2019</a:t>
            </a:r>
            <a:endParaRPr lang="de-DE" altLang="de-DE" dirty="0"/>
          </a:p>
        </p:txBody>
      </p:sp>
      <p:sp>
        <p:nvSpPr>
          <p:cNvPr id="1026" name="Rectangle 2"/>
          <p:cNvSpPr>
            <a:spLocks noGrp="1" noChangeArrowheads="1"/>
          </p:cNvSpPr>
          <p:nvPr>
            <p:ph type="title"/>
          </p:nvPr>
        </p:nvSpPr>
        <p:spPr bwMode="gray">
          <a:xfrm>
            <a:off x="630000" y="504000"/>
            <a:ext cx="10944225" cy="61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Titelmasterformat durch Klicken bearbeiten</a:t>
            </a:r>
          </a:p>
        </p:txBody>
      </p:sp>
      <p:sp>
        <p:nvSpPr>
          <p:cNvPr id="2" name="Datumsplatzhalter 1"/>
          <p:cNvSpPr>
            <a:spLocks noGrp="1"/>
          </p:cNvSpPr>
          <p:nvPr>
            <p:ph type="dt" sz="half" idx="2"/>
          </p:nvPr>
        </p:nvSpPr>
        <p:spPr>
          <a:xfrm>
            <a:off x="1847528" y="6305432"/>
            <a:ext cx="723974" cy="544049"/>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r>
              <a:rPr lang="de-DE"/>
              <a:t>20.09.2019</a:t>
            </a:r>
            <a:endParaRPr lang="de-DE" dirty="0"/>
          </a:p>
        </p:txBody>
      </p:sp>
      <p:sp>
        <p:nvSpPr>
          <p:cNvPr id="3" name="Textfeld 2"/>
          <p:cNvSpPr txBox="1"/>
          <p:nvPr/>
        </p:nvSpPr>
        <p:spPr>
          <a:xfrm>
            <a:off x="10488488" y="6312019"/>
            <a:ext cx="1076226" cy="216000"/>
          </a:xfrm>
          <a:prstGeom prst="rect">
            <a:avLst/>
          </a:prstGeom>
          <a:noFill/>
        </p:spPr>
        <p:txBody>
          <a:bodyPr wrap="none" lIns="0" tIns="0" rIns="0" bIns="0" rtlCol="0" anchor="t" anchorCtr="0">
            <a:noAutofit/>
          </a:bodyPr>
          <a:lstStyle/>
          <a:p>
            <a:pPr algn="r">
              <a:lnSpc>
                <a:spcPct val="100000"/>
              </a:lnSpc>
            </a:pPr>
            <a:fld id="{035B30B0-F642-4312-9B87-2CEB8FBF0B5E}" type="slidenum">
              <a:rPr lang="de-DE" sz="1200" b="1" smtClean="0">
                <a:solidFill>
                  <a:schemeClr val="tx2"/>
                </a:solidFill>
              </a:rPr>
              <a:pPr algn="r">
                <a:lnSpc>
                  <a:spcPct val="100000"/>
                </a:lnSpc>
              </a:pPr>
              <a:t>‹Nr.›</a:t>
            </a:fld>
            <a:endParaRPr lang="de-DE" sz="1200" b="1" dirty="0">
              <a:solidFill>
                <a:schemeClr val="tx2"/>
              </a:solidFill>
            </a:endParaRPr>
          </a:p>
        </p:txBody>
      </p:sp>
      <p:sp>
        <p:nvSpPr>
          <p:cNvPr id="4" name="Textfeld 3">
            <a:extLst>
              <a:ext uri="{FF2B5EF4-FFF2-40B4-BE49-F238E27FC236}">
                <a16:creationId xmlns:a16="http://schemas.microsoft.com/office/drawing/2014/main" id="{193064A1-66DD-C94C-91DD-1D5500460DA3}"/>
              </a:ext>
            </a:extLst>
          </p:cNvPr>
          <p:cNvSpPr txBox="1"/>
          <p:nvPr userDrawn="1"/>
        </p:nvSpPr>
        <p:spPr>
          <a:xfrm>
            <a:off x="623888" y="6305434"/>
            <a:ext cx="1151632" cy="291918"/>
          </a:xfrm>
          <a:prstGeom prst="rect">
            <a:avLst/>
          </a:prstGeom>
          <a:noFill/>
        </p:spPr>
        <p:txBody>
          <a:bodyPr wrap="square" lIns="0" tIns="0" rIns="0" bIns="0" rtlCol="0">
            <a:noAutofit/>
          </a:bodyPr>
          <a:lstStyle/>
          <a:p>
            <a:pPr algn="l">
              <a:buClr>
                <a:schemeClr val="tx1"/>
              </a:buClr>
              <a:buSzPct val="101000"/>
            </a:pPr>
            <a:r>
              <a:rPr lang="de-DE" sz="1200" b="1" cap="all" baseline="0" dirty="0">
                <a:solidFill>
                  <a:schemeClr val="tx2"/>
                </a:solidFill>
              </a:rPr>
              <a:t>Signal Iduna</a:t>
            </a:r>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67" r:id="rId3"/>
    <p:sldLayoutId id="2147483663" r:id="rId4"/>
    <p:sldLayoutId id="2147483668" r:id="rId5"/>
    <p:sldLayoutId id="2147483657" r:id="rId6"/>
    <p:sldLayoutId id="2147483672" r:id="rId7"/>
    <p:sldLayoutId id="2147483669" r:id="rId8"/>
    <p:sldLayoutId id="2147483660" r:id="rId9"/>
    <p:sldLayoutId id="2147483681" r:id="rId10"/>
    <p:sldLayoutId id="2147483682" r:id="rId11"/>
    <p:sldLayoutId id="2147483673" r:id="rId12"/>
    <p:sldLayoutId id="2147483674" r:id="rId13"/>
    <p:sldLayoutId id="2147483675" r:id="rId14"/>
    <p:sldLayoutId id="2147483676" r:id="rId15"/>
    <p:sldLayoutId id="2147483670" r:id="rId16"/>
    <p:sldLayoutId id="2147483677" r:id="rId17"/>
    <p:sldLayoutId id="2147483678" r:id="rId18"/>
    <p:sldLayoutId id="2147483679" r:id="rId19"/>
    <p:sldLayoutId id="2147483680" r:id="rId20"/>
    <p:sldLayoutId id="2147483655"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5" r:id="rId32"/>
  </p:sldLayoutIdLst>
  <p:hf hdr="0"/>
  <p:txStyles>
    <p:title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p:titleStyle>
    <p:body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p:bodyStyle>
    <p:otherStyle>
      <a:defPPr>
        <a:defRPr lang="de-DE"/>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7287" userDrawn="1">
          <p15:clr>
            <a:srgbClr val="F26B43"/>
          </p15:clr>
        </p15:guide>
        <p15:guide id="4" orient="horz" pos="4065" userDrawn="1">
          <p15:clr>
            <a:srgbClr val="F26B43"/>
          </p15:clr>
        </p15:guide>
        <p15:guide id="5" pos="801" userDrawn="1">
          <p15:clr>
            <a:srgbClr val="F26B43"/>
          </p15:clr>
        </p15:guide>
        <p15:guide id="6" orient="horz" pos="1797"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gray">
          <a:xfrm>
            <a:off x="630000" y="1800000"/>
            <a:ext cx="10944225" cy="43990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9" name="Rectangle 5"/>
          <p:cNvSpPr>
            <a:spLocks noGrp="1" noChangeArrowheads="1"/>
          </p:cNvSpPr>
          <p:nvPr>
            <p:ph type="ftr" sz="quarter" idx="3"/>
          </p:nvPr>
        </p:nvSpPr>
        <p:spPr bwMode="gray">
          <a:xfrm>
            <a:off x="623887" y="6305434"/>
            <a:ext cx="10944225" cy="2225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0000"/>
              </a:lnSpc>
              <a:defRPr sz="1200" b="1">
                <a:solidFill>
                  <a:schemeClr val="tx2"/>
                </a:solidFill>
              </a:defRPr>
            </a:lvl1pPr>
          </a:lstStyle>
          <a:p>
            <a:r>
              <a:rPr lang="en-US" altLang="de-DE"/>
              <a:t>SI WorkLife</a:t>
            </a:r>
            <a:endParaRPr lang="de-DE" altLang="de-DE" dirty="0"/>
          </a:p>
        </p:txBody>
      </p:sp>
      <p:sp>
        <p:nvSpPr>
          <p:cNvPr id="1026" name="Rectangle 2"/>
          <p:cNvSpPr>
            <a:spLocks noGrp="1" noChangeArrowheads="1"/>
          </p:cNvSpPr>
          <p:nvPr>
            <p:ph type="title"/>
          </p:nvPr>
        </p:nvSpPr>
        <p:spPr bwMode="gray">
          <a:xfrm>
            <a:off x="630000" y="504000"/>
            <a:ext cx="10944225" cy="61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Titelmasterformat durch Klicken bearbeiten</a:t>
            </a:r>
          </a:p>
        </p:txBody>
      </p:sp>
      <p:sp>
        <p:nvSpPr>
          <p:cNvPr id="2" name="Datumsplatzhalter 1"/>
          <p:cNvSpPr>
            <a:spLocks noGrp="1"/>
          </p:cNvSpPr>
          <p:nvPr>
            <p:ph type="dt" sz="half" idx="2"/>
          </p:nvPr>
        </p:nvSpPr>
        <p:spPr>
          <a:xfrm>
            <a:off x="1847528" y="6305432"/>
            <a:ext cx="723974" cy="544049"/>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3FACA77C-60B9-47D5-B28A-E0EAB57CD6E0}" type="datetime1">
              <a:rPr lang="de-DE" smtClean="0"/>
              <a:t>09.12.2019</a:t>
            </a:fld>
            <a:endParaRPr lang="de-DE" dirty="0"/>
          </a:p>
        </p:txBody>
      </p:sp>
      <p:sp>
        <p:nvSpPr>
          <p:cNvPr id="3" name="Textfeld 2"/>
          <p:cNvSpPr txBox="1"/>
          <p:nvPr/>
        </p:nvSpPr>
        <p:spPr>
          <a:xfrm>
            <a:off x="10488488" y="6312019"/>
            <a:ext cx="1076226" cy="216000"/>
          </a:xfrm>
          <a:prstGeom prst="rect">
            <a:avLst/>
          </a:prstGeom>
          <a:noFill/>
        </p:spPr>
        <p:txBody>
          <a:bodyPr wrap="none" lIns="0" tIns="0" rIns="0" bIns="0" rtlCol="0" anchor="t" anchorCtr="0">
            <a:noAutofit/>
          </a:bodyPr>
          <a:lstStyle/>
          <a:p>
            <a:pPr algn="r">
              <a:lnSpc>
                <a:spcPct val="100000"/>
              </a:lnSpc>
            </a:pPr>
            <a:fld id="{035B30B0-F642-4312-9B87-2CEB8FBF0B5E}" type="slidenum">
              <a:rPr lang="de-DE" sz="1200" b="1" smtClean="0">
                <a:solidFill>
                  <a:schemeClr val="tx2"/>
                </a:solidFill>
              </a:rPr>
              <a:pPr algn="r">
                <a:lnSpc>
                  <a:spcPct val="100000"/>
                </a:lnSpc>
              </a:pPr>
              <a:t>‹Nr.›</a:t>
            </a:fld>
            <a:endParaRPr lang="de-DE" sz="1200" b="1" dirty="0">
              <a:solidFill>
                <a:schemeClr val="tx2"/>
              </a:solidFill>
            </a:endParaRPr>
          </a:p>
        </p:txBody>
      </p:sp>
      <p:sp>
        <p:nvSpPr>
          <p:cNvPr id="4" name="Textfeld 3">
            <a:extLst>
              <a:ext uri="{FF2B5EF4-FFF2-40B4-BE49-F238E27FC236}">
                <a16:creationId xmlns:a16="http://schemas.microsoft.com/office/drawing/2014/main" id="{193064A1-66DD-C94C-91DD-1D5500460DA3}"/>
              </a:ext>
            </a:extLst>
          </p:cNvPr>
          <p:cNvSpPr txBox="1"/>
          <p:nvPr userDrawn="1"/>
        </p:nvSpPr>
        <p:spPr>
          <a:xfrm>
            <a:off x="623888" y="6305434"/>
            <a:ext cx="1151632" cy="291918"/>
          </a:xfrm>
          <a:prstGeom prst="rect">
            <a:avLst/>
          </a:prstGeom>
          <a:noFill/>
        </p:spPr>
        <p:txBody>
          <a:bodyPr wrap="square" lIns="0" tIns="0" rIns="0" bIns="0" rtlCol="0">
            <a:noAutofit/>
          </a:bodyPr>
          <a:lstStyle/>
          <a:p>
            <a:pPr algn="l">
              <a:buClr>
                <a:schemeClr val="tx1"/>
              </a:buClr>
              <a:buSzPct val="101000"/>
            </a:pPr>
            <a:r>
              <a:rPr lang="de-DE" sz="1200" b="1" cap="all" baseline="0" dirty="0">
                <a:solidFill>
                  <a:schemeClr val="tx2"/>
                </a:solidFill>
              </a:rPr>
              <a:t>Signal Iduna</a:t>
            </a:r>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67" r:id="rId3"/>
    <p:sldLayoutId id="2147483663" r:id="rId4"/>
    <p:sldLayoutId id="2147483668" r:id="rId5"/>
    <p:sldLayoutId id="2147483657" r:id="rId6"/>
    <p:sldLayoutId id="2147483672" r:id="rId7"/>
    <p:sldLayoutId id="2147483669" r:id="rId8"/>
    <p:sldLayoutId id="2147483660" r:id="rId9"/>
    <p:sldLayoutId id="2147483696" r:id="rId10"/>
    <p:sldLayoutId id="2147483697" r:id="rId11"/>
    <p:sldLayoutId id="2147483703" r:id="rId12"/>
    <p:sldLayoutId id="2147483695" r:id="rId13"/>
    <p:sldLayoutId id="2147483702" r:id="rId14"/>
    <p:sldLayoutId id="2147483694" r:id="rId15"/>
    <p:sldLayoutId id="2147483681" r:id="rId16"/>
    <p:sldLayoutId id="2147483682" r:id="rId17"/>
    <p:sldLayoutId id="2147483673" r:id="rId18"/>
    <p:sldLayoutId id="2147483674" r:id="rId19"/>
    <p:sldLayoutId id="2147483675" r:id="rId20"/>
    <p:sldLayoutId id="2147483700" r:id="rId21"/>
    <p:sldLayoutId id="2147483701" r:id="rId22"/>
    <p:sldLayoutId id="2147483676" r:id="rId23"/>
    <p:sldLayoutId id="2147483670" r:id="rId24"/>
    <p:sldLayoutId id="2147483677" r:id="rId25"/>
    <p:sldLayoutId id="2147483678" r:id="rId26"/>
    <p:sldLayoutId id="2147483679" r:id="rId27"/>
    <p:sldLayoutId id="2147483680" r:id="rId28"/>
    <p:sldLayoutId id="2147483655" r:id="rId29"/>
    <p:sldLayoutId id="2147483691" r:id="rId30"/>
    <p:sldLayoutId id="2147483698" r:id="rId31"/>
    <p:sldLayoutId id="2147483699" r:id="rId32"/>
    <p:sldLayoutId id="2147483692" r:id="rId33"/>
    <p:sldLayoutId id="2147483693"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704" r:id="rId43"/>
  </p:sldLayoutIdLst>
  <p:hf hdr="0"/>
  <p:txStyles>
    <p:title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p:titleStyle>
    <p:body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p:bodyStyle>
    <p:otherStyle>
      <a:defPPr>
        <a:defRPr lang="de-DE"/>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7287" userDrawn="1">
          <p15:clr>
            <a:srgbClr val="F26B43"/>
          </p15:clr>
        </p15:guide>
        <p15:guide id="4" orient="horz" pos="4065" userDrawn="1">
          <p15:clr>
            <a:srgbClr val="F26B43"/>
          </p15:clr>
        </p15:guide>
        <p15:guide id="5" pos="801" userDrawn="1">
          <p15:clr>
            <a:srgbClr val="F26B43"/>
          </p15:clr>
        </p15:guide>
        <p15:guide id="6" orient="horz" pos="179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0.xml"/><Relationship Id="rId1" Type="http://schemas.openxmlformats.org/officeDocument/2006/relationships/slideLayout" Target="../slideLayouts/slideLayout10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380.png"/><Relationship Id="rId4" Type="http://schemas.openxmlformats.org/officeDocument/2006/relationships/slide" Target="slide24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4FCCBBB-B129-4D1B-B3A9-55993D29F4C5}"/>
              </a:ext>
            </a:extLst>
          </p:cNvPr>
          <p:cNvPicPr>
            <a:picLocks noChangeAspect="1"/>
          </p:cNvPicPr>
          <p:nvPr/>
        </p:nvPicPr>
        <p:blipFill>
          <a:blip r:embed="rId2"/>
          <a:stretch>
            <a:fillRect/>
          </a:stretch>
        </p:blipFill>
        <p:spPr>
          <a:xfrm>
            <a:off x="1078492" y="2419107"/>
            <a:ext cx="9834297" cy="1689903"/>
          </a:xfrm>
          <a:prstGeom prst="rect">
            <a:avLst/>
          </a:prstGeom>
        </p:spPr>
      </p:pic>
    </p:spTree>
    <p:extLst>
      <p:ext uri="{BB962C8B-B14F-4D97-AF65-F5344CB8AC3E}">
        <p14:creationId xmlns:p14="http://schemas.microsoft.com/office/powerpoint/2010/main" val="3394397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1AF66324-8572-497E-A4FA-BA9ECD9B28B6}"/>
              </a:ext>
            </a:extLst>
          </p:cNvPr>
          <p:cNvSpPr>
            <a:spLocks noGrp="1"/>
          </p:cNvSpPr>
          <p:nvPr>
            <p:ph type="ctrTitle"/>
          </p:nvPr>
        </p:nvSpPr>
        <p:spPr>
          <a:xfrm>
            <a:off x="1260000" y="2060848"/>
            <a:ext cx="10296524" cy="2259152"/>
          </a:xfrm>
        </p:spPr>
        <p:txBody>
          <a:bodyPr/>
          <a:lstStyle/>
          <a:p>
            <a:r>
              <a:rPr lang="de-DE" dirty="0"/>
              <a:t>SIGNAL IDUNA</a:t>
            </a:r>
            <a:br>
              <a:rPr lang="de-DE" dirty="0"/>
            </a:br>
            <a:r>
              <a:rPr lang="de-DE" dirty="0"/>
              <a:t>Neuausrichtung Einkommensschutz</a:t>
            </a:r>
            <a:br>
              <a:rPr lang="de-DE" dirty="0"/>
            </a:br>
            <a:endParaRPr lang="de-DE" dirty="0"/>
          </a:p>
        </p:txBody>
      </p:sp>
      <p:sp>
        <p:nvSpPr>
          <p:cNvPr id="9" name="Textplatzhalter 8">
            <a:extLst>
              <a:ext uri="{FF2B5EF4-FFF2-40B4-BE49-F238E27FC236}">
                <a16:creationId xmlns:a16="http://schemas.microsoft.com/office/drawing/2014/main" id="{2BF5D5F0-992B-46FF-B4C4-946EDDE7635D}"/>
              </a:ext>
            </a:extLst>
          </p:cNvPr>
          <p:cNvSpPr>
            <a:spLocks noGrp="1"/>
          </p:cNvSpPr>
          <p:nvPr>
            <p:ph type="body" sz="quarter" idx="15"/>
          </p:nvPr>
        </p:nvSpPr>
        <p:spPr/>
        <p:txBody>
          <a:bodyPr/>
          <a:lstStyle/>
          <a:p>
            <a:endParaRPr lang="de-DE" dirty="0"/>
          </a:p>
          <a:p>
            <a:endParaRPr lang="de-DE" dirty="0"/>
          </a:p>
        </p:txBody>
      </p:sp>
    </p:spTree>
    <p:extLst>
      <p:ext uri="{BB962C8B-B14F-4D97-AF65-F5344CB8AC3E}">
        <p14:creationId xmlns:p14="http://schemas.microsoft.com/office/powerpoint/2010/main" val="377842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483F0A-AF77-4960-A7B2-BB260F9296EE}"/>
              </a:ext>
            </a:extLst>
          </p:cNvPr>
          <p:cNvSpPr>
            <a:spLocks noGrp="1"/>
          </p:cNvSpPr>
          <p:nvPr>
            <p:ph type="title"/>
          </p:nvPr>
        </p:nvSpPr>
        <p:spPr/>
        <p:txBody>
          <a:bodyPr/>
          <a:lstStyle/>
          <a:p>
            <a:r>
              <a:rPr lang="de-DE" dirty="0"/>
              <a:t>Moderne Upgrademechanismen</a:t>
            </a:r>
          </a:p>
        </p:txBody>
      </p:sp>
      <p:sp>
        <p:nvSpPr>
          <p:cNvPr id="4" name="Fußzeilenplatzhalter 3">
            <a:extLst>
              <a:ext uri="{FF2B5EF4-FFF2-40B4-BE49-F238E27FC236}">
                <a16:creationId xmlns:a16="http://schemas.microsoft.com/office/drawing/2014/main" id="{90B40AFB-F218-4486-8ECA-9DC8D655740E}"/>
              </a:ext>
            </a:extLst>
          </p:cNvPr>
          <p:cNvSpPr>
            <a:spLocks noGrp="1"/>
          </p:cNvSpPr>
          <p:nvPr>
            <p:ph type="ftr" sz="quarter" idx="10"/>
          </p:nvPr>
        </p:nvSpPr>
        <p:spPr/>
        <p:txBody>
          <a:bodyPr/>
          <a:lstStyle/>
          <a:p>
            <a:r>
              <a:rPr lang="en-US" altLang="de-DE"/>
              <a:t>si-worklife@signal-iduna.de</a:t>
            </a:r>
            <a:endParaRPr lang="de-DE" altLang="de-DE" dirty="0"/>
          </a:p>
        </p:txBody>
      </p:sp>
      <p:sp>
        <p:nvSpPr>
          <p:cNvPr id="5" name="Datumsplatzhalter 4">
            <a:extLst>
              <a:ext uri="{FF2B5EF4-FFF2-40B4-BE49-F238E27FC236}">
                <a16:creationId xmlns:a16="http://schemas.microsoft.com/office/drawing/2014/main" id="{AB6B5E48-DC2C-4770-89C2-E13F207CC7EA}"/>
              </a:ext>
            </a:extLst>
          </p:cNvPr>
          <p:cNvSpPr>
            <a:spLocks noGrp="1"/>
          </p:cNvSpPr>
          <p:nvPr>
            <p:ph type="dt" sz="half" idx="11"/>
          </p:nvPr>
        </p:nvSpPr>
        <p:spPr/>
        <p:txBody>
          <a:bodyPr/>
          <a:lstStyle/>
          <a:p>
            <a:fld id="{B8CFD89E-967F-45C0-8149-B69B0E78A69C}" type="datetime1">
              <a:rPr lang="de-DE" smtClean="0"/>
              <a:t>09.12.2019</a:t>
            </a:fld>
            <a:endParaRPr lang="de-DE" dirty="0"/>
          </a:p>
        </p:txBody>
      </p:sp>
      <p:sp>
        <p:nvSpPr>
          <p:cNvPr id="6" name="Textplatzhalter 5">
            <a:extLst>
              <a:ext uri="{FF2B5EF4-FFF2-40B4-BE49-F238E27FC236}">
                <a16:creationId xmlns:a16="http://schemas.microsoft.com/office/drawing/2014/main" id="{A969E388-F118-4EBB-9665-ED33C4669ACB}"/>
              </a:ext>
            </a:extLst>
          </p:cNvPr>
          <p:cNvSpPr>
            <a:spLocks noGrp="1"/>
          </p:cNvSpPr>
          <p:nvPr>
            <p:ph type="body" sz="quarter" idx="12"/>
          </p:nvPr>
        </p:nvSpPr>
        <p:spPr/>
        <p:txBody>
          <a:bodyPr/>
          <a:lstStyle/>
          <a:p>
            <a:r>
              <a:rPr lang="de-DE" dirty="0"/>
              <a:t>Optionen zur Besserstufung</a:t>
            </a:r>
          </a:p>
        </p:txBody>
      </p:sp>
      <p:grpSp>
        <p:nvGrpSpPr>
          <p:cNvPr id="16" name="Gruppieren 15">
            <a:extLst>
              <a:ext uri="{FF2B5EF4-FFF2-40B4-BE49-F238E27FC236}">
                <a16:creationId xmlns:a16="http://schemas.microsoft.com/office/drawing/2014/main" id="{EDB037A4-F69D-4C6D-9822-BACD6984AE44}"/>
              </a:ext>
            </a:extLst>
          </p:cNvPr>
          <p:cNvGrpSpPr/>
          <p:nvPr/>
        </p:nvGrpSpPr>
        <p:grpSpPr>
          <a:xfrm>
            <a:off x="192088" y="2471001"/>
            <a:ext cx="2448271" cy="2472561"/>
            <a:chOff x="1055440" y="1585164"/>
            <a:chExt cx="2448271" cy="2472561"/>
          </a:xfrm>
        </p:grpSpPr>
        <p:sp>
          <p:nvSpPr>
            <p:cNvPr id="18" name="Ellipse 17">
              <a:extLst>
                <a:ext uri="{FF2B5EF4-FFF2-40B4-BE49-F238E27FC236}">
                  <a16:creationId xmlns:a16="http://schemas.microsoft.com/office/drawing/2014/main" id="{9EA01534-0E0C-4D5E-A04D-68EDDDEE7631}"/>
                </a:ext>
              </a:extLst>
            </p:cNvPr>
            <p:cNvSpPr/>
            <p:nvPr/>
          </p:nvSpPr>
          <p:spPr bwMode="auto">
            <a:xfrm>
              <a:off x="1055440" y="1622171"/>
              <a:ext cx="2448271" cy="2435554"/>
            </a:xfrm>
            <a:prstGeom prst="ellipse">
              <a:avLst/>
            </a:prstGeom>
            <a:solidFill>
              <a:schemeClr val="bg1">
                <a:lumMod val="95000"/>
              </a:schemeClr>
            </a:solidFill>
            <a:ln w="19050" cap="flat" cmpd="dbl" algn="ctr">
              <a:solidFill>
                <a:schemeClr val="bg1">
                  <a:lumMod val="85000"/>
                </a:schemeClr>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1" i="0" u="none" strike="noStrike" cap="none" normalizeH="0" baseline="0" dirty="0">
                <a:ln>
                  <a:noFill/>
                </a:ln>
                <a:solidFill>
                  <a:schemeClr val="tx2"/>
                </a:solidFill>
                <a:effectLst/>
                <a:latin typeface="Arial" pitchFamily="34" charset="0"/>
                <a:cs typeface="Arial" pitchFamily="34" charset="0"/>
              </a:endParaRPr>
            </a:p>
          </p:txBody>
        </p:sp>
        <p:sp>
          <p:nvSpPr>
            <p:cNvPr id="19" name="Textfeld 18">
              <a:extLst>
                <a:ext uri="{FF2B5EF4-FFF2-40B4-BE49-F238E27FC236}">
                  <a16:creationId xmlns:a16="http://schemas.microsoft.com/office/drawing/2014/main" id="{AB6A20A5-0446-4137-9392-1A22B904FAED}"/>
                </a:ext>
              </a:extLst>
            </p:cNvPr>
            <p:cNvSpPr txBox="1"/>
            <p:nvPr/>
          </p:nvSpPr>
          <p:spPr>
            <a:xfrm>
              <a:off x="1199454" y="1884124"/>
              <a:ext cx="2160239" cy="853378"/>
            </a:xfrm>
            <a:prstGeom prst="rect">
              <a:avLst/>
            </a:prstGeom>
            <a:noFill/>
          </p:spPr>
          <p:txBody>
            <a:bodyPr wrap="square" lIns="0" tIns="0" rIns="0" bIns="0" rtlCol="0">
              <a:noAutofit/>
            </a:bodyPr>
            <a:lstStyle/>
            <a:p>
              <a:pPr>
                <a:lnSpc>
                  <a:spcPct val="100000"/>
                </a:lnSpc>
              </a:pPr>
              <a:r>
                <a:rPr lang="de-DE" sz="2800" b="1" dirty="0">
                  <a:solidFill>
                    <a:schemeClr val="tx2"/>
                  </a:solidFill>
                  <a:effectLst>
                    <a:outerShdw blurRad="38100" dist="38100" dir="2700000" algn="tl">
                      <a:srgbClr val="000000">
                        <a:alpha val="43137"/>
                      </a:srgbClr>
                    </a:outerShdw>
                  </a:effectLst>
                </a:rPr>
                <a:t>Beispiel</a:t>
              </a:r>
              <a:br>
                <a:rPr lang="de-DE" sz="2800" b="1" dirty="0">
                  <a:solidFill>
                    <a:schemeClr val="tx2"/>
                  </a:solidFill>
                  <a:effectLst>
                    <a:outerShdw blurRad="38100" dist="38100" dir="2700000" algn="tl">
                      <a:srgbClr val="000000">
                        <a:alpha val="43137"/>
                      </a:srgbClr>
                    </a:outerShdw>
                  </a:effectLst>
                </a:rPr>
              </a:br>
              <a:r>
                <a:rPr lang="de-DE" sz="2800" b="1" dirty="0">
                  <a:solidFill>
                    <a:schemeClr val="tx2"/>
                  </a:solidFill>
                  <a:effectLst>
                    <a:outerShdw blurRad="38100" dist="38100" dir="2700000" algn="tl">
                      <a:srgbClr val="000000">
                        <a:alpha val="43137"/>
                      </a:srgbClr>
                    </a:outerShdw>
                  </a:effectLst>
                </a:rPr>
                <a:t>für Berufs-gruppen</a:t>
              </a:r>
            </a:p>
            <a:p>
              <a:pPr>
                <a:lnSpc>
                  <a:spcPct val="100000"/>
                </a:lnSpc>
              </a:pPr>
              <a:r>
                <a:rPr lang="de-DE" sz="4000" b="1" dirty="0">
                  <a:solidFill>
                    <a:schemeClr val="tx2"/>
                  </a:solidFill>
                  <a:effectLst>
                    <a:outerShdw blurRad="38100" dist="38100" dir="2700000" algn="tl">
                      <a:srgbClr val="000000">
                        <a:alpha val="43137"/>
                      </a:srgbClr>
                    </a:outerShdw>
                  </a:effectLst>
                </a:rPr>
                <a:t>6</a:t>
              </a:r>
              <a:r>
                <a:rPr lang="de-DE" sz="2800" b="1" dirty="0">
                  <a:solidFill>
                    <a:schemeClr val="tx2"/>
                  </a:solidFill>
                  <a:effectLst>
                    <a:outerShdw blurRad="38100" dist="38100" dir="2700000" algn="tl">
                      <a:srgbClr val="000000">
                        <a:alpha val="43137"/>
                      </a:srgbClr>
                    </a:outerShdw>
                  </a:effectLst>
                </a:rPr>
                <a:t> bis </a:t>
              </a:r>
              <a:r>
                <a:rPr lang="de-DE" sz="4000" b="1" dirty="0">
                  <a:solidFill>
                    <a:schemeClr val="tx2"/>
                  </a:solidFill>
                  <a:effectLst>
                    <a:outerShdw blurRad="38100" dist="38100" dir="2700000" algn="tl">
                      <a:srgbClr val="000000">
                        <a:alpha val="43137"/>
                      </a:srgbClr>
                    </a:outerShdw>
                  </a:effectLst>
                </a:rPr>
                <a:t>10</a:t>
              </a:r>
              <a:endParaRPr lang="de-DE" sz="2800" dirty="0">
                <a:solidFill>
                  <a:schemeClr val="tx2"/>
                </a:solidFill>
                <a:effectLst>
                  <a:outerShdw blurRad="38100" dist="38100" dir="2700000" algn="tl">
                    <a:srgbClr val="000000">
                      <a:alpha val="43137"/>
                    </a:srgbClr>
                  </a:outerShdw>
                </a:effectLst>
              </a:endParaRPr>
            </a:p>
          </p:txBody>
        </p:sp>
        <p:sp>
          <p:nvSpPr>
            <p:cNvPr id="20" name="Ellipse 19">
              <a:extLst>
                <a:ext uri="{FF2B5EF4-FFF2-40B4-BE49-F238E27FC236}">
                  <a16:creationId xmlns:a16="http://schemas.microsoft.com/office/drawing/2014/main" id="{2CD819BB-0EAF-4B18-9BC4-03795DDCD0CD}"/>
                </a:ext>
              </a:extLst>
            </p:cNvPr>
            <p:cNvSpPr/>
            <p:nvPr/>
          </p:nvSpPr>
          <p:spPr bwMode="auto">
            <a:xfrm>
              <a:off x="1685509" y="1585164"/>
              <a:ext cx="1188130" cy="312212"/>
            </a:xfrm>
            <a:prstGeom prst="ellipse">
              <a:avLst/>
            </a:prstGeom>
            <a:solidFill>
              <a:schemeClr val="bg1">
                <a:lumMod val="85000"/>
              </a:schemeClr>
            </a:solidFill>
            <a:ln w="9525" cap="flat" cmpd="sng" algn="ctr">
              <a:noFill/>
              <a:prstDash val="solid"/>
              <a:round/>
              <a:headEnd type="none" w="med" len="med"/>
              <a:tailEnd type="none" w="med" len="med"/>
            </a:ln>
            <a:effectLst>
              <a:softEdge rad="63500"/>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cxnSp>
        <p:nvCxnSpPr>
          <p:cNvPr id="29" name="Gerader Verbinder 28">
            <a:extLst>
              <a:ext uri="{FF2B5EF4-FFF2-40B4-BE49-F238E27FC236}">
                <a16:creationId xmlns:a16="http://schemas.microsoft.com/office/drawing/2014/main" id="{F6D74F97-9EC4-4FD6-8A25-1009CA81764F}"/>
              </a:ext>
            </a:extLst>
          </p:cNvPr>
          <p:cNvCxnSpPr>
            <a:cxnSpLocks/>
            <a:stCxn id="18" idx="6"/>
            <a:endCxn id="26" idx="1"/>
          </p:cNvCxnSpPr>
          <p:nvPr/>
        </p:nvCxnSpPr>
        <p:spPr bwMode="auto">
          <a:xfrm>
            <a:off x="2640359" y="3725785"/>
            <a:ext cx="143273" cy="3334"/>
          </a:xfrm>
          <a:prstGeom prst="line">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2" name="Verbinder: gewinkelt 31">
            <a:extLst>
              <a:ext uri="{FF2B5EF4-FFF2-40B4-BE49-F238E27FC236}">
                <a16:creationId xmlns:a16="http://schemas.microsoft.com/office/drawing/2014/main" id="{6C7869B8-93BB-4CD8-B6EC-0ADD4F3B54B5}"/>
              </a:ext>
            </a:extLst>
          </p:cNvPr>
          <p:cNvCxnSpPr>
            <a:cxnSpLocks/>
            <a:stCxn id="18" idx="7"/>
            <a:endCxn id="24" idx="1"/>
          </p:cNvCxnSpPr>
          <p:nvPr/>
        </p:nvCxnSpPr>
        <p:spPr bwMode="auto">
          <a:xfrm rot="5400000" flipH="1" flipV="1">
            <a:off x="2159954" y="2241009"/>
            <a:ext cx="745542" cy="501814"/>
          </a:xfrm>
          <a:prstGeom prst="bentConnector2">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5" name="Verbinder: gewinkelt 34">
            <a:extLst>
              <a:ext uri="{FF2B5EF4-FFF2-40B4-BE49-F238E27FC236}">
                <a16:creationId xmlns:a16="http://schemas.microsoft.com/office/drawing/2014/main" id="{B98D22F5-385F-4444-BE54-46CCDBD59C7D}"/>
              </a:ext>
            </a:extLst>
          </p:cNvPr>
          <p:cNvCxnSpPr>
            <a:cxnSpLocks/>
            <a:stCxn id="18" idx="5"/>
            <a:endCxn id="22" idx="1"/>
          </p:cNvCxnSpPr>
          <p:nvPr/>
        </p:nvCxnSpPr>
        <p:spPr bwMode="auto">
          <a:xfrm rot="16200000" flipH="1">
            <a:off x="2158639" y="4710062"/>
            <a:ext cx="748172" cy="501814"/>
          </a:xfrm>
          <a:prstGeom prst="bentConnector2">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14" name="Gruppieren 13">
            <a:extLst>
              <a:ext uri="{FF2B5EF4-FFF2-40B4-BE49-F238E27FC236}">
                <a16:creationId xmlns:a16="http://schemas.microsoft.com/office/drawing/2014/main" id="{C4DB5FBC-CC06-41B1-98F9-11863240512C}"/>
              </a:ext>
            </a:extLst>
          </p:cNvPr>
          <p:cNvGrpSpPr/>
          <p:nvPr/>
        </p:nvGrpSpPr>
        <p:grpSpPr>
          <a:xfrm>
            <a:off x="2783632" y="1614115"/>
            <a:ext cx="4678937" cy="1011467"/>
            <a:chOff x="2783632" y="1925212"/>
            <a:chExt cx="4678937" cy="1011467"/>
          </a:xfrm>
        </p:grpSpPr>
        <p:sp>
          <p:nvSpPr>
            <p:cNvPr id="25" name="Rechteck 24">
              <a:extLst>
                <a:ext uri="{FF2B5EF4-FFF2-40B4-BE49-F238E27FC236}">
                  <a16:creationId xmlns:a16="http://schemas.microsoft.com/office/drawing/2014/main" id="{5925E22A-A495-4B7C-8344-6286B77F6A26}"/>
                </a:ext>
              </a:extLst>
            </p:cNvPr>
            <p:cNvSpPr/>
            <p:nvPr/>
          </p:nvSpPr>
          <p:spPr bwMode="auto">
            <a:xfrm>
              <a:off x="3147434" y="1925212"/>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Anteil Bürotätigkeit mind. 67 %</a:t>
              </a:r>
            </a:p>
            <a:p>
              <a:r>
                <a:rPr lang="de-DE" sz="1400" dirty="0">
                  <a:solidFill>
                    <a:schemeClr val="bg1"/>
                  </a:solidFill>
                  <a:effectLst>
                    <a:outerShdw blurRad="38100" dist="38100" dir="2700000" algn="tl">
                      <a:srgbClr val="000000">
                        <a:alpha val="43137"/>
                      </a:srgbClr>
                    </a:outerShdw>
                  </a:effectLst>
                </a:rPr>
                <a:t>inkl. Aufsichtsführung, Planung,</a:t>
              </a:r>
            </a:p>
            <a:p>
              <a:r>
                <a:rPr lang="de-DE" sz="1400" dirty="0">
                  <a:solidFill>
                    <a:schemeClr val="bg1"/>
                  </a:solidFill>
                  <a:effectLst>
                    <a:outerShdw blurRad="38100" dist="38100" dir="2700000" algn="tl">
                      <a:srgbClr val="000000">
                        <a:alpha val="43137"/>
                      </a:srgbClr>
                    </a:outerShdw>
                  </a:effectLst>
                </a:rPr>
                <a:t>Kundenbetreuung</a:t>
              </a:r>
            </a:p>
          </p:txBody>
        </p:sp>
        <p:pic>
          <p:nvPicPr>
            <p:cNvPr id="24" name="Picture 11" descr="SIGNAL_IDUNA_Icons_Aktion">
              <a:extLst>
                <a:ext uri="{FF2B5EF4-FFF2-40B4-BE49-F238E27FC236}">
                  <a16:creationId xmlns:a16="http://schemas.microsoft.com/office/drawing/2014/main" id="{8B587426-6E24-41D1-ABF8-2A08FB8DCE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2070673"/>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pieren 12">
            <a:extLst>
              <a:ext uri="{FF2B5EF4-FFF2-40B4-BE49-F238E27FC236}">
                <a16:creationId xmlns:a16="http://schemas.microsoft.com/office/drawing/2014/main" id="{8839CF73-BC7B-455C-AA5F-DCF412ADC1F9}"/>
              </a:ext>
            </a:extLst>
          </p:cNvPr>
          <p:cNvGrpSpPr/>
          <p:nvPr/>
        </p:nvGrpSpPr>
        <p:grpSpPr>
          <a:xfrm>
            <a:off x="2783632" y="3220051"/>
            <a:ext cx="4674704" cy="1011467"/>
            <a:chOff x="2783632" y="3531148"/>
            <a:chExt cx="4674704" cy="1011467"/>
          </a:xfrm>
        </p:grpSpPr>
        <p:sp>
          <p:nvSpPr>
            <p:cNvPr id="23" name="Rechteck 22">
              <a:extLst>
                <a:ext uri="{FF2B5EF4-FFF2-40B4-BE49-F238E27FC236}">
                  <a16:creationId xmlns:a16="http://schemas.microsoft.com/office/drawing/2014/main" id="{707DE742-D29A-453D-930C-13B1183C41D6}"/>
                </a:ext>
              </a:extLst>
            </p:cNvPr>
            <p:cNvSpPr/>
            <p:nvPr/>
          </p:nvSpPr>
          <p:spPr bwMode="auto">
            <a:xfrm>
              <a:off x="3143201" y="3531148"/>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Personalverantwortung</a:t>
              </a:r>
              <a:endParaRPr lang="de-DE" sz="2000" b="1" dirty="0">
                <a:solidFill>
                  <a:schemeClr val="bg1"/>
                </a:solidFill>
                <a:effectLst>
                  <a:outerShdw blurRad="38100" dist="38100" dir="2700000" algn="tl">
                    <a:srgbClr val="000000">
                      <a:alpha val="43137"/>
                    </a:srgbClr>
                  </a:outerShdw>
                </a:effectLst>
              </a:endParaRPr>
            </a:p>
            <a:p>
              <a:r>
                <a:rPr lang="de-DE" sz="1400" dirty="0">
                  <a:solidFill>
                    <a:schemeClr val="bg1"/>
                  </a:solidFill>
                  <a:effectLst>
                    <a:outerShdw blurRad="38100" dist="38100" dir="2700000" algn="tl">
                      <a:srgbClr val="000000">
                        <a:alpha val="43137"/>
                      </a:srgbClr>
                    </a:outerShdw>
                  </a:effectLst>
                </a:rPr>
                <a:t>mindestens 5 Mitarbeiter</a:t>
              </a:r>
            </a:p>
          </p:txBody>
        </p:sp>
        <p:pic>
          <p:nvPicPr>
            <p:cNvPr id="26" name="Picture 11" descr="SIGNAL_IDUNA_Icons_Aktion">
              <a:extLst>
                <a:ext uri="{FF2B5EF4-FFF2-40B4-BE49-F238E27FC236}">
                  <a16:creationId xmlns:a16="http://schemas.microsoft.com/office/drawing/2014/main" id="{9139AD32-A07E-489C-96C2-7ACB4D76ED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3680647"/>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uppieren 11">
            <a:extLst>
              <a:ext uri="{FF2B5EF4-FFF2-40B4-BE49-F238E27FC236}">
                <a16:creationId xmlns:a16="http://schemas.microsoft.com/office/drawing/2014/main" id="{A04092B8-3AED-4F45-B144-7ECFD31C2D96}"/>
              </a:ext>
            </a:extLst>
          </p:cNvPr>
          <p:cNvGrpSpPr/>
          <p:nvPr/>
        </p:nvGrpSpPr>
        <p:grpSpPr>
          <a:xfrm>
            <a:off x="2783632" y="4825987"/>
            <a:ext cx="4674703" cy="1011467"/>
            <a:chOff x="2783632" y="5137084"/>
            <a:chExt cx="4674703" cy="1011467"/>
          </a:xfrm>
        </p:grpSpPr>
        <p:sp>
          <p:nvSpPr>
            <p:cNvPr id="21" name="Rechteck 20">
              <a:extLst>
                <a:ext uri="{FF2B5EF4-FFF2-40B4-BE49-F238E27FC236}">
                  <a16:creationId xmlns:a16="http://schemas.microsoft.com/office/drawing/2014/main" id="{8AC28DA5-B886-464A-8025-E855E585A4CF}"/>
                </a:ext>
              </a:extLst>
            </p:cNvPr>
            <p:cNvSpPr/>
            <p:nvPr/>
          </p:nvSpPr>
          <p:spPr bwMode="auto">
            <a:xfrm>
              <a:off x="3143200" y="5137084"/>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Höchster Ausbildungsabschluss</a:t>
              </a:r>
              <a:br>
                <a:rPr lang="de-DE" sz="1100" b="1" dirty="0">
                  <a:solidFill>
                    <a:schemeClr val="bg1"/>
                  </a:solidFill>
                  <a:effectLst>
                    <a:outerShdw blurRad="38100" dist="38100" dir="2700000" algn="tl">
                      <a:srgbClr val="000000">
                        <a:alpha val="43137"/>
                      </a:srgbClr>
                    </a:outerShdw>
                  </a:effectLst>
                </a:rPr>
              </a:br>
              <a:r>
                <a:rPr lang="de-DE" sz="1400" dirty="0">
                  <a:solidFill>
                    <a:schemeClr val="bg1"/>
                  </a:solidFill>
                  <a:effectLst>
                    <a:outerShdw blurRad="38100" dist="38100" dir="2700000" algn="tl">
                      <a:srgbClr val="000000">
                        <a:alpha val="43137"/>
                      </a:srgbClr>
                    </a:outerShdw>
                  </a:effectLst>
                </a:rPr>
                <a:t>z.B. Meister</a:t>
              </a:r>
              <a:endParaRPr lang="de-DE" sz="1100" dirty="0">
                <a:solidFill>
                  <a:schemeClr val="bg1"/>
                </a:solidFill>
                <a:effectLst>
                  <a:outerShdw blurRad="38100" dist="38100" dir="2700000" algn="tl">
                    <a:srgbClr val="000000">
                      <a:alpha val="43137"/>
                    </a:srgbClr>
                  </a:outerShdw>
                </a:effectLst>
              </a:endParaRPr>
            </a:p>
          </p:txBody>
        </p:sp>
        <p:pic>
          <p:nvPicPr>
            <p:cNvPr id="22" name="Picture 11" descr="SIGNAL_IDUNA_Icons_Aktion">
              <a:extLst>
                <a:ext uri="{FF2B5EF4-FFF2-40B4-BE49-F238E27FC236}">
                  <a16:creationId xmlns:a16="http://schemas.microsoft.com/office/drawing/2014/main" id="{78967BCF-1003-4537-91E4-C1506F8085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5286583"/>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uppieren 41">
            <a:extLst>
              <a:ext uri="{FF2B5EF4-FFF2-40B4-BE49-F238E27FC236}">
                <a16:creationId xmlns:a16="http://schemas.microsoft.com/office/drawing/2014/main" id="{BC4F8F61-A954-45A4-957A-3650D9C2798A}"/>
              </a:ext>
            </a:extLst>
          </p:cNvPr>
          <p:cNvGrpSpPr/>
          <p:nvPr/>
        </p:nvGrpSpPr>
        <p:grpSpPr>
          <a:xfrm>
            <a:off x="8184232" y="620688"/>
            <a:ext cx="3058959" cy="1498457"/>
            <a:chOff x="8597714" y="3139998"/>
            <a:chExt cx="2660047" cy="1498457"/>
          </a:xfrm>
          <a:effectLst>
            <a:outerShdw blurRad="63500" sx="102000" sy="102000" algn="ctr" rotWithShape="0">
              <a:prstClr val="black">
                <a:alpha val="40000"/>
              </a:prstClr>
            </a:outerShdw>
          </a:effectLst>
        </p:grpSpPr>
        <p:sp>
          <p:nvSpPr>
            <p:cNvPr id="43" name="Rechteck 42">
              <a:extLst>
                <a:ext uri="{FF2B5EF4-FFF2-40B4-BE49-F238E27FC236}">
                  <a16:creationId xmlns:a16="http://schemas.microsoft.com/office/drawing/2014/main" id="{1861B34D-188C-41BE-B60D-3013F3C5DA16}"/>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4" name="Textfeld 43">
              <a:extLst>
                <a:ext uri="{FF2B5EF4-FFF2-40B4-BE49-F238E27FC236}">
                  <a16:creationId xmlns:a16="http://schemas.microsoft.com/office/drawing/2014/main" id="{D910EBC4-A70B-47CA-B0D9-C62C88605F55}"/>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 </a:t>
              </a:r>
              <a:r>
                <a:rPr lang="de-DE" sz="1400" b="1" dirty="0">
                  <a:solidFill>
                    <a:schemeClr val="tx2"/>
                  </a:solidFill>
                  <a:latin typeface="Comic Sans MS" panose="030F0702030302020204" pitchFamily="66" charset="0"/>
                </a:rPr>
                <a:t>eine</a:t>
              </a:r>
              <a:r>
                <a:rPr lang="de-DE" sz="1400" dirty="0">
                  <a:solidFill>
                    <a:schemeClr val="tx2"/>
                  </a:solidFill>
                  <a:latin typeface="Comic Sans MS" panose="030F0702030302020204" pitchFamily="66" charset="0"/>
                </a:rPr>
                <a:t> Berufsgruppe</a:t>
              </a:r>
            </a:p>
          </p:txBody>
        </p:sp>
        <p:pic>
          <p:nvPicPr>
            <p:cNvPr id="45" name="Grafik 44">
              <a:extLst>
                <a:ext uri="{FF2B5EF4-FFF2-40B4-BE49-F238E27FC236}">
                  <a16:creationId xmlns:a16="http://schemas.microsoft.com/office/drawing/2014/main" id="{0B700E00-E71D-4ACE-8127-84B9829F317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47962"/>
              <a:ext cx="2515655" cy="314937"/>
            </a:xfrm>
            <a:prstGeom prst="rect">
              <a:avLst/>
            </a:prstGeom>
          </p:spPr>
        </p:pic>
        <p:pic>
          <p:nvPicPr>
            <p:cNvPr id="46" name="Grafik 45">
              <a:extLst>
                <a:ext uri="{FF2B5EF4-FFF2-40B4-BE49-F238E27FC236}">
                  <a16:creationId xmlns:a16="http://schemas.microsoft.com/office/drawing/2014/main" id="{AB27901C-A29D-43CC-945D-CF6888996B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47" name="Grafik 46">
              <a:extLst>
                <a:ext uri="{FF2B5EF4-FFF2-40B4-BE49-F238E27FC236}">
                  <a16:creationId xmlns:a16="http://schemas.microsoft.com/office/drawing/2014/main" id="{2CC3601E-CF1C-44EB-894F-5F790412264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grpSp>
        <p:nvGrpSpPr>
          <p:cNvPr id="48" name="Gruppieren 47">
            <a:extLst>
              <a:ext uri="{FF2B5EF4-FFF2-40B4-BE49-F238E27FC236}">
                <a16:creationId xmlns:a16="http://schemas.microsoft.com/office/drawing/2014/main" id="{7F568714-55E8-4427-AE13-ADAAB28B8631}"/>
              </a:ext>
            </a:extLst>
          </p:cNvPr>
          <p:cNvGrpSpPr/>
          <p:nvPr/>
        </p:nvGrpSpPr>
        <p:grpSpPr>
          <a:xfrm>
            <a:off x="8184232" y="2514391"/>
            <a:ext cx="3058959" cy="1498457"/>
            <a:chOff x="8597714" y="3139998"/>
            <a:chExt cx="2660047" cy="1498457"/>
          </a:xfrm>
          <a:effectLst>
            <a:outerShdw blurRad="63500" sx="102000" sy="102000" algn="ctr" rotWithShape="0">
              <a:prstClr val="black">
                <a:alpha val="40000"/>
              </a:prstClr>
            </a:outerShdw>
          </a:effectLst>
        </p:grpSpPr>
        <p:sp>
          <p:nvSpPr>
            <p:cNvPr id="49" name="Rechteck 48">
              <a:extLst>
                <a:ext uri="{FF2B5EF4-FFF2-40B4-BE49-F238E27FC236}">
                  <a16:creationId xmlns:a16="http://schemas.microsoft.com/office/drawing/2014/main" id="{AB4EE2AC-444D-4921-8F2E-50DE3E90B26C}"/>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0" name="Textfeld 49">
              <a:extLst>
                <a:ext uri="{FF2B5EF4-FFF2-40B4-BE49-F238E27FC236}">
                  <a16:creationId xmlns:a16="http://schemas.microsoft.com/office/drawing/2014/main" id="{0635D634-DB9D-45A0-9C23-7F82B8F4ED00}"/>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r>
                <a:rPr lang="de-DE" sz="1400" dirty="0">
                  <a:solidFill>
                    <a:schemeClr val="tx2"/>
                  </a:solidFill>
                  <a:latin typeface="Comic Sans MS" panose="030F0702030302020204" pitchFamily="66" charset="0"/>
                </a:rPr>
                <a:t>Personalverantwortung</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a:t>
              </a:r>
            </a:p>
            <a:p>
              <a:pPr algn="l">
                <a:buClr>
                  <a:schemeClr val="tx1"/>
                </a:buClr>
                <a:buSzPct val="101000"/>
              </a:pPr>
              <a:r>
                <a:rPr lang="de-DE" sz="1400" b="1" dirty="0">
                  <a:solidFill>
                    <a:schemeClr val="tx2"/>
                  </a:solidFill>
                  <a:latin typeface="Comic Sans MS" panose="030F0702030302020204" pitchFamily="66" charset="0"/>
                </a:rPr>
                <a:t>2</a:t>
              </a:r>
              <a:r>
                <a:rPr lang="de-DE" sz="1400" dirty="0">
                  <a:solidFill>
                    <a:schemeClr val="tx2"/>
                  </a:solidFill>
                  <a:latin typeface="Comic Sans MS" panose="030F0702030302020204" pitchFamily="66" charset="0"/>
                </a:rPr>
                <a:t> Berufsgruppen</a:t>
              </a:r>
            </a:p>
          </p:txBody>
        </p:sp>
        <p:pic>
          <p:nvPicPr>
            <p:cNvPr id="51" name="Grafik 50">
              <a:extLst>
                <a:ext uri="{FF2B5EF4-FFF2-40B4-BE49-F238E27FC236}">
                  <a16:creationId xmlns:a16="http://schemas.microsoft.com/office/drawing/2014/main" id="{720D7B2A-ED5B-40FD-A6E0-15536C7118E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47962"/>
              <a:ext cx="2515655" cy="314937"/>
            </a:xfrm>
            <a:prstGeom prst="rect">
              <a:avLst/>
            </a:prstGeom>
          </p:spPr>
        </p:pic>
        <p:pic>
          <p:nvPicPr>
            <p:cNvPr id="52" name="Grafik 51">
              <a:extLst>
                <a:ext uri="{FF2B5EF4-FFF2-40B4-BE49-F238E27FC236}">
                  <a16:creationId xmlns:a16="http://schemas.microsoft.com/office/drawing/2014/main" id="{3FAFB878-75AE-4753-8D5D-5896BD1A55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53" name="Grafik 52">
              <a:extLst>
                <a:ext uri="{FF2B5EF4-FFF2-40B4-BE49-F238E27FC236}">
                  <a16:creationId xmlns:a16="http://schemas.microsoft.com/office/drawing/2014/main" id="{C510646C-A589-4280-B157-54850ED2456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grpSp>
        <p:nvGrpSpPr>
          <p:cNvPr id="54" name="Gruppieren 53">
            <a:extLst>
              <a:ext uri="{FF2B5EF4-FFF2-40B4-BE49-F238E27FC236}">
                <a16:creationId xmlns:a16="http://schemas.microsoft.com/office/drawing/2014/main" id="{D5004E35-87C8-4A05-A3D3-3C4CEC49B956}"/>
              </a:ext>
            </a:extLst>
          </p:cNvPr>
          <p:cNvGrpSpPr/>
          <p:nvPr/>
        </p:nvGrpSpPr>
        <p:grpSpPr>
          <a:xfrm>
            <a:off x="8184231" y="4319790"/>
            <a:ext cx="3058960" cy="1498457"/>
            <a:chOff x="8597714" y="3139998"/>
            <a:chExt cx="2660047" cy="1498457"/>
          </a:xfrm>
          <a:effectLst>
            <a:outerShdw blurRad="63500" sx="102000" sy="102000" algn="ctr" rotWithShape="0">
              <a:prstClr val="black">
                <a:alpha val="40000"/>
              </a:prstClr>
            </a:outerShdw>
          </a:effectLst>
        </p:grpSpPr>
        <p:sp>
          <p:nvSpPr>
            <p:cNvPr id="55" name="Rechteck 54">
              <a:extLst>
                <a:ext uri="{FF2B5EF4-FFF2-40B4-BE49-F238E27FC236}">
                  <a16:creationId xmlns:a16="http://schemas.microsoft.com/office/drawing/2014/main" id="{F0AF4D64-5F4A-424C-A296-DA3BA7376D7A}"/>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6" name="Textfeld 55">
              <a:extLst>
                <a:ext uri="{FF2B5EF4-FFF2-40B4-BE49-F238E27FC236}">
                  <a16:creationId xmlns:a16="http://schemas.microsoft.com/office/drawing/2014/main" id="{F0815ABB-FF6E-4FA4-A463-90F106C71517}"/>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r>
                <a:rPr lang="de-DE" sz="1400" dirty="0">
                  <a:solidFill>
                    <a:schemeClr val="tx2"/>
                  </a:solidFill>
                  <a:latin typeface="Comic Sans MS" panose="030F0702030302020204" pitchFamily="66" charset="0"/>
                </a:rPr>
                <a:t>Personalverantwortung</a:t>
              </a:r>
            </a:p>
            <a:p>
              <a:pPr algn="l">
                <a:buClr>
                  <a:schemeClr val="tx1"/>
                </a:buClr>
                <a:buSzPct val="101000"/>
              </a:pPr>
              <a:r>
                <a:rPr lang="de-DE" sz="1400" dirty="0">
                  <a:solidFill>
                    <a:schemeClr val="tx2"/>
                  </a:solidFill>
                  <a:latin typeface="Comic Sans MS" panose="030F0702030302020204" pitchFamily="66" charset="0"/>
                </a:rPr>
                <a:t>67 % Bürotätigkeit</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a:t>
              </a:r>
            </a:p>
            <a:p>
              <a:pPr algn="l">
                <a:buClr>
                  <a:schemeClr val="tx1"/>
                </a:buClr>
                <a:buSzPct val="101000"/>
              </a:pPr>
              <a:r>
                <a:rPr lang="de-DE" sz="1400" b="1" dirty="0">
                  <a:solidFill>
                    <a:schemeClr val="tx2"/>
                  </a:solidFill>
                  <a:latin typeface="Comic Sans MS" panose="030F0702030302020204" pitchFamily="66" charset="0"/>
                </a:rPr>
                <a:t>2</a:t>
              </a:r>
              <a:r>
                <a:rPr lang="de-DE" sz="1400" dirty="0">
                  <a:solidFill>
                    <a:schemeClr val="tx2"/>
                  </a:solidFill>
                  <a:latin typeface="Comic Sans MS" panose="030F0702030302020204" pitchFamily="66" charset="0"/>
                </a:rPr>
                <a:t> Berufsgruppen</a:t>
              </a:r>
            </a:p>
          </p:txBody>
        </p:sp>
        <p:pic>
          <p:nvPicPr>
            <p:cNvPr id="57" name="Grafik 56">
              <a:extLst>
                <a:ext uri="{FF2B5EF4-FFF2-40B4-BE49-F238E27FC236}">
                  <a16:creationId xmlns:a16="http://schemas.microsoft.com/office/drawing/2014/main" id="{EBEC6D5E-DB04-4CAA-8DFE-2C79C66296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26369"/>
              <a:ext cx="2515655" cy="314937"/>
            </a:xfrm>
            <a:prstGeom prst="rect">
              <a:avLst/>
            </a:prstGeom>
          </p:spPr>
        </p:pic>
        <p:pic>
          <p:nvPicPr>
            <p:cNvPr id="58" name="Grafik 57">
              <a:extLst>
                <a:ext uri="{FF2B5EF4-FFF2-40B4-BE49-F238E27FC236}">
                  <a16:creationId xmlns:a16="http://schemas.microsoft.com/office/drawing/2014/main" id="{BAB853CB-5BBB-4D1B-90D1-8BA5B5514B6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59" name="Grafik 58">
              <a:extLst>
                <a:ext uri="{FF2B5EF4-FFF2-40B4-BE49-F238E27FC236}">
                  <a16:creationId xmlns:a16="http://schemas.microsoft.com/office/drawing/2014/main" id="{CC49C361-DA28-4B0D-89A6-5A52F225294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sp>
        <p:nvSpPr>
          <p:cNvPr id="40" name="Textfeld 39">
            <a:extLst>
              <a:ext uri="{FF2B5EF4-FFF2-40B4-BE49-F238E27FC236}">
                <a16:creationId xmlns:a16="http://schemas.microsoft.com/office/drawing/2014/main" id="{A48ABEA3-C308-4638-8E71-B8545FDFD758}"/>
              </a:ext>
            </a:extLst>
          </p:cNvPr>
          <p:cNvSpPr txBox="1"/>
          <p:nvPr/>
        </p:nvSpPr>
        <p:spPr>
          <a:xfrm>
            <a:off x="623887" y="5918624"/>
            <a:ext cx="10944226" cy="390696"/>
          </a:xfrm>
          <a:prstGeom prst="rect">
            <a:avLst/>
          </a:prstGeom>
          <a:noFill/>
        </p:spPr>
        <p:txBody>
          <a:bodyPr wrap="square" lIns="0" tIns="0" rIns="0" bIns="0" rtlCol="0">
            <a:noAutofit/>
          </a:bodyPr>
          <a:lstStyle/>
          <a:p>
            <a:pPr algn="l">
              <a:buClr>
                <a:schemeClr val="tx1"/>
              </a:buClr>
              <a:buSzPct val="101000"/>
            </a:pPr>
            <a:r>
              <a:rPr lang="de-DE" sz="1000" dirty="0">
                <a:solidFill>
                  <a:schemeClr val="bg1">
                    <a:lumMod val="50000"/>
                  </a:schemeClr>
                </a:solidFill>
              </a:rPr>
              <a:t>Exemplarisches Beispiel. Die Besserstufung erfolgt individuell für jeden Beruf durch einen Algorithmus in der BSW. Abweichungen von den hier dargestellten Besserstufungen sind bei anderen Berufen möglich.</a:t>
            </a:r>
          </a:p>
        </p:txBody>
      </p:sp>
      <p:sp>
        <p:nvSpPr>
          <p:cNvPr id="41" name="Textfeld 40">
            <a:extLst>
              <a:ext uri="{FF2B5EF4-FFF2-40B4-BE49-F238E27FC236}">
                <a16:creationId xmlns:a16="http://schemas.microsoft.com/office/drawing/2014/main" id="{EFD28DD1-6FA1-48AE-9645-42C22AC6DCBC}"/>
              </a:ext>
            </a:extLst>
          </p:cNvPr>
          <p:cNvSpPr txBox="1"/>
          <p:nvPr/>
        </p:nvSpPr>
        <p:spPr>
          <a:xfrm>
            <a:off x="623887" y="5914737"/>
            <a:ext cx="10956113" cy="390696"/>
          </a:xfrm>
          <a:prstGeom prst="rect">
            <a:avLst/>
          </a:prstGeom>
          <a:noFill/>
        </p:spPr>
        <p:txBody>
          <a:bodyPr wrap="square" lIns="0" tIns="0" rIns="0" bIns="0" rtlCol="0">
            <a:noAutofit/>
          </a:bodyPr>
          <a:lstStyle/>
          <a:p>
            <a:pPr algn="l">
              <a:buClr>
                <a:schemeClr val="tx1"/>
              </a:buClr>
              <a:buSzPct val="101000"/>
            </a:pPr>
            <a:r>
              <a:rPr lang="de-DE" sz="1000" dirty="0">
                <a:solidFill>
                  <a:schemeClr val="bg1">
                    <a:lumMod val="50000"/>
                  </a:schemeClr>
                </a:solidFill>
              </a:rPr>
              <a:t>Exemplarisches Beispiel. Die Besserstufung erfolgt individuell für jeden Beruf durch einen Algorithmus in der BSW. Abweichungen von den hier dargestellten Besserstufungen sind bei anderen Berufen möglich. </a:t>
            </a:r>
          </a:p>
        </p:txBody>
      </p:sp>
    </p:spTree>
    <p:extLst>
      <p:ext uri="{BB962C8B-B14F-4D97-AF65-F5344CB8AC3E}">
        <p14:creationId xmlns:p14="http://schemas.microsoft.com/office/powerpoint/2010/main" val="126142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C4828C4-688B-49DC-857F-1EBC3011EEA7}"/>
              </a:ext>
            </a:extLst>
          </p:cNvPr>
          <p:cNvSpPr txBox="1"/>
          <p:nvPr/>
        </p:nvSpPr>
        <p:spPr>
          <a:xfrm>
            <a:off x="1919536" y="2708920"/>
            <a:ext cx="8352928" cy="1440160"/>
          </a:xfrm>
          <a:prstGeom prst="rect">
            <a:avLst/>
          </a:prstGeom>
          <a:noFill/>
        </p:spPr>
        <p:txBody>
          <a:bodyPr wrap="square" lIns="0" tIns="0" rIns="0" bIns="0" rtlCol="0">
            <a:noAutofit/>
          </a:bodyPr>
          <a:lstStyle/>
          <a:p>
            <a:pPr algn="l">
              <a:buClr>
                <a:schemeClr val="tx1"/>
              </a:buClr>
              <a:buSzPct val="101000"/>
            </a:pPr>
            <a:r>
              <a:rPr lang="de-DE" sz="11500" b="1" spc="-300" dirty="0">
                <a:solidFill>
                  <a:schemeClr val="tx2"/>
                </a:solidFill>
                <a:effectLst>
                  <a:outerShdw blurRad="38100" dist="38100" dir="2700000" algn="tl">
                    <a:srgbClr val="000000">
                      <a:alpha val="43137"/>
                    </a:srgbClr>
                  </a:outerShdw>
                </a:effectLst>
              </a:rPr>
              <a:t>SI WorkLife</a:t>
            </a:r>
          </a:p>
        </p:txBody>
      </p:sp>
      <p:sp>
        <p:nvSpPr>
          <p:cNvPr id="3" name="Textfeld 2">
            <a:extLst>
              <a:ext uri="{FF2B5EF4-FFF2-40B4-BE49-F238E27FC236}">
                <a16:creationId xmlns:a16="http://schemas.microsoft.com/office/drawing/2014/main" id="{4189C369-19A7-4EFC-9CF4-85BC8884D147}"/>
              </a:ext>
            </a:extLst>
          </p:cNvPr>
          <p:cNvSpPr txBox="1"/>
          <p:nvPr/>
        </p:nvSpPr>
        <p:spPr>
          <a:xfrm rot="16200000">
            <a:off x="2968862" y="1988840"/>
            <a:ext cx="1152128" cy="288032"/>
          </a:xfrm>
          <a:prstGeom prst="rect">
            <a:avLst/>
          </a:prstGeom>
          <a:noFill/>
        </p:spPr>
        <p:txBody>
          <a:bodyPr wrap="square" lIns="0" tIns="0" rIns="0" bIns="0" rtlCol="0">
            <a:noAutofit/>
          </a:bodyPr>
          <a:lstStyle/>
          <a:p>
            <a:pPr algn="l">
              <a:buClr>
                <a:schemeClr val="tx1"/>
              </a:buClr>
              <a:buSzPct val="101000"/>
            </a:pPr>
            <a:r>
              <a:rPr lang="de-DE" sz="1800" b="1" dirty="0">
                <a:solidFill>
                  <a:schemeClr val="accent2"/>
                </a:solidFill>
                <a:effectLst>
                  <a:outerShdw blurRad="38100" dist="38100" dir="2700000" algn="tl">
                    <a:srgbClr val="000000">
                      <a:alpha val="43137"/>
                    </a:srgbClr>
                  </a:outerShdw>
                </a:effectLst>
              </a:rPr>
              <a:t>EXKLUSIV</a:t>
            </a:r>
          </a:p>
        </p:txBody>
      </p:sp>
      <p:sp>
        <p:nvSpPr>
          <p:cNvPr id="4" name="Textfeld 3">
            <a:extLst>
              <a:ext uri="{FF2B5EF4-FFF2-40B4-BE49-F238E27FC236}">
                <a16:creationId xmlns:a16="http://schemas.microsoft.com/office/drawing/2014/main" id="{E798F50F-D791-478D-9430-D2951644678F}"/>
              </a:ext>
            </a:extLst>
          </p:cNvPr>
          <p:cNvSpPr txBox="1"/>
          <p:nvPr/>
        </p:nvSpPr>
        <p:spPr>
          <a:xfrm>
            <a:off x="1571201" y="4250805"/>
            <a:ext cx="3012632" cy="412959"/>
          </a:xfrm>
          <a:prstGeom prst="rect">
            <a:avLst/>
          </a:prstGeom>
          <a:noFill/>
        </p:spPr>
        <p:txBody>
          <a:bodyPr wrap="square" lIns="0" tIns="0" rIns="0" bIns="0" rtlCol="0">
            <a:noAutofit/>
          </a:bodyPr>
          <a:lstStyle/>
          <a:p>
            <a:pPr algn="l">
              <a:buClr>
                <a:schemeClr val="tx1"/>
              </a:buClr>
              <a:buSzPct val="101000"/>
            </a:pPr>
            <a:r>
              <a:rPr lang="de-DE" sz="2800" b="1" dirty="0">
                <a:solidFill>
                  <a:schemeClr val="accent2"/>
                </a:solidFill>
                <a:effectLst>
                  <a:outerShdw blurRad="38100" dist="38100" dir="2700000" algn="tl">
                    <a:srgbClr val="000000">
                      <a:alpha val="43137"/>
                    </a:srgbClr>
                  </a:outerShdw>
                </a:effectLst>
              </a:rPr>
              <a:t>EXKLUSIV-PLUS</a:t>
            </a:r>
          </a:p>
        </p:txBody>
      </p:sp>
      <p:sp>
        <p:nvSpPr>
          <p:cNvPr id="5" name="Textfeld 4">
            <a:extLst>
              <a:ext uri="{FF2B5EF4-FFF2-40B4-BE49-F238E27FC236}">
                <a16:creationId xmlns:a16="http://schemas.microsoft.com/office/drawing/2014/main" id="{13D4C615-B028-415C-B7D3-FF652289E2FD}"/>
              </a:ext>
            </a:extLst>
          </p:cNvPr>
          <p:cNvSpPr txBox="1"/>
          <p:nvPr/>
        </p:nvSpPr>
        <p:spPr>
          <a:xfrm>
            <a:off x="8298421" y="4293096"/>
            <a:ext cx="1377925" cy="356490"/>
          </a:xfrm>
          <a:prstGeom prst="rect">
            <a:avLst/>
          </a:prstGeom>
          <a:noFill/>
        </p:spPr>
        <p:txBody>
          <a:bodyPr wrap="square" lIns="0" tIns="0" rIns="0" bIns="0" rtlCol="0">
            <a:noAutofit/>
          </a:bodyPr>
          <a:lstStyle/>
          <a:p>
            <a:pPr algn="l">
              <a:buClr>
                <a:schemeClr val="tx1"/>
              </a:buClr>
              <a:buSzPct val="101000"/>
            </a:pPr>
            <a:r>
              <a:rPr lang="de-DE" sz="2000" b="1" dirty="0">
                <a:solidFill>
                  <a:schemeClr val="accent4"/>
                </a:solidFill>
                <a:effectLst>
                  <a:outerShdw blurRad="38100" dist="38100" dir="2700000" algn="tl">
                    <a:srgbClr val="000000">
                      <a:alpha val="43137"/>
                    </a:srgbClr>
                  </a:outerShdw>
                </a:effectLst>
              </a:rPr>
              <a:t>KOMFORT</a:t>
            </a:r>
          </a:p>
        </p:txBody>
      </p:sp>
      <p:sp>
        <p:nvSpPr>
          <p:cNvPr id="6" name="Textfeld 5">
            <a:extLst>
              <a:ext uri="{FF2B5EF4-FFF2-40B4-BE49-F238E27FC236}">
                <a16:creationId xmlns:a16="http://schemas.microsoft.com/office/drawing/2014/main" id="{AE1D957E-54B2-493F-8A28-0F77FB39E9D6}"/>
              </a:ext>
            </a:extLst>
          </p:cNvPr>
          <p:cNvSpPr txBox="1"/>
          <p:nvPr/>
        </p:nvSpPr>
        <p:spPr>
          <a:xfrm>
            <a:off x="9313174" y="2704639"/>
            <a:ext cx="2067604" cy="288032"/>
          </a:xfrm>
          <a:prstGeom prst="rect">
            <a:avLst/>
          </a:prstGeom>
          <a:noFill/>
        </p:spPr>
        <p:txBody>
          <a:bodyPr wrap="square" lIns="0" tIns="0" rIns="0" bIns="0" rtlCol="0">
            <a:noAutofit/>
          </a:bodyPr>
          <a:lstStyle/>
          <a:p>
            <a:pPr algn="l">
              <a:buClr>
                <a:schemeClr val="tx1"/>
              </a:buClr>
              <a:buSzPct val="101000"/>
            </a:pPr>
            <a:r>
              <a:rPr lang="de-DE" sz="2000" b="1" dirty="0">
                <a:solidFill>
                  <a:schemeClr val="accent4"/>
                </a:solidFill>
                <a:effectLst>
                  <a:outerShdw blurRad="38100" dist="38100" dir="2700000" algn="tl">
                    <a:srgbClr val="000000">
                      <a:alpha val="43137"/>
                    </a:srgbClr>
                  </a:outerShdw>
                </a:effectLst>
              </a:rPr>
              <a:t>KOMFORT-PLUS</a:t>
            </a:r>
          </a:p>
        </p:txBody>
      </p:sp>
      <p:sp>
        <p:nvSpPr>
          <p:cNvPr id="7" name="Textfeld 6">
            <a:extLst>
              <a:ext uri="{FF2B5EF4-FFF2-40B4-BE49-F238E27FC236}">
                <a16:creationId xmlns:a16="http://schemas.microsoft.com/office/drawing/2014/main" id="{C104B135-B9C2-473F-B6A9-24184A49D67A}"/>
              </a:ext>
            </a:extLst>
          </p:cNvPr>
          <p:cNvSpPr txBox="1"/>
          <p:nvPr/>
        </p:nvSpPr>
        <p:spPr>
          <a:xfrm rot="16200000">
            <a:off x="5028057" y="1985265"/>
            <a:ext cx="1617171" cy="386032"/>
          </a:xfrm>
          <a:prstGeom prst="rect">
            <a:avLst/>
          </a:prstGeom>
          <a:noFill/>
        </p:spPr>
        <p:txBody>
          <a:bodyPr wrap="square" lIns="0" tIns="0" rIns="0" bIns="0" rtlCol="0">
            <a:noAutofit/>
          </a:bodyPr>
          <a:lstStyle>
            <a:defPPr>
              <a:defRPr lang="de-DE"/>
            </a:defPPr>
            <a:lvl1pPr algn="l">
              <a:buClr>
                <a:schemeClr val="tx1"/>
              </a:buClr>
              <a:buSzPct val="101000"/>
              <a:defRPr sz="2000" b="1">
                <a:solidFill>
                  <a:schemeClr val="accent4"/>
                </a:solidFill>
                <a:effectLst>
                  <a:outerShdw blurRad="38100" dist="38100" dir="2700000" algn="tl">
                    <a:srgbClr val="000000">
                      <a:alpha val="43137"/>
                    </a:srgbClr>
                  </a:outerShdw>
                </a:effectLst>
              </a:defRPr>
            </a:lvl1pPr>
          </a:lstStyle>
          <a:p>
            <a:r>
              <a:rPr lang="de-DE" sz="2800" dirty="0"/>
              <a:t>Upgrade</a:t>
            </a:r>
          </a:p>
        </p:txBody>
      </p:sp>
      <p:sp>
        <p:nvSpPr>
          <p:cNvPr id="8" name="Textfeld 7">
            <a:extLst>
              <a:ext uri="{FF2B5EF4-FFF2-40B4-BE49-F238E27FC236}">
                <a16:creationId xmlns:a16="http://schemas.microsoft.com/office/drawing/2014/main" id="{42EC7A0B-097F-45FA-A870-ED9525DAEF5D}"/>
              </a:ext>
            </a:extLst>
          </p:cNvPr>
          <p:cNvSpPr txBox="1"/>
          <p:nvPr/>
        </p:nvSpPr>
        <p:spPr>
          <a:xfrm>
            <a:off x="6413060" y="2333772"/>
            <a:ext cx="2267456" cy="387556"/>
          </a:xfrm>
          <a:prstGeom prst="rect">
            <a:avLst/>
          </a:prstGeom>
          <a:noFill/>
        </p:spPr>
        <p:txBody>
          <a:bodyPr wrap="square" lIns="0" tIns="0" rIns="0" bIns="0" rtlCol="0">
            <a:noAutofit/>
          </a:bodyPr>
          <a:lstStyle/>
          <a:p>
            <a:pPr algn="l">
              <a:buClr>
                <a:schemeClr val="tx1"/>
              </a:buClr>
              <a:buSzPct val="101000"/>
            </a:pPr>
            <a:r>
              <a:rPr lang="de-DE" sz="2400" b="1" dirty="0">
                <a:solidFill>
                  <a:schemeClr val="tx2"/>
                </a:solidFill>
                <a:effectLst>
                  <a:outerShdw blurRad="38100" dist="38100" dir="2700000" algn="tl">
                    <a:srgbClr val="000000">
                      <a:alpha val="43137"/>
                    </a:srgbClr>
                  </a:outerShdw>
                </a:effectLst>
              </a:rPr>
              <a:t>Neukalkulation</a:t>
            </a:r>
          </a:p>
        </p:txBody>
      </p:sp>
      <p:sp>
        <p:nvSpPr>
          <p:cNvPr id="9" name="Textfeld 8">
            <a:extLst>
              <a:ext uri="{FF2B5EF4-FFF2-40B4-BE49-F238E27FC236}">
                <a16:creationId xmlns:a16="http://schemas.microsoft.com/office/drawing/2014/main" id="{372F95CA-0E0D-431F-BA64-5908CCE665B3}"/>
              </a:ext>
            </a:extLst>
          </p:cNvPr>
          <p:cNvSpPr txBox="1"/>
          <p:nvPr/>
        </p:nvSpPr>
        <p:spPr>
          <a:xfrm>
            <a:off x="6178682" y="2676285"/>
            <a:ext cx="2789337" cy="302510"/>
          </a:xfrm>
          <a:prstGeom prst="rect">
            <a:avLst/>
          </a:prstGeom>
          <a:noFill/>
        </p:spPr>
        <p:txBody>
          <a:bodyPr wrap="square" lIns="0" tIns="0" rIns="0" bIns="0" rtlCol="0">
            <a:noAutofit/>
          </a:bodyPr>
          <a:lstStyle/>
          <a:p>
            <a:pPr algn="l">
              <a:buClr>
                <a:schemeClr val="tx1"/>
              </a:buClr>
              <a:buSzPct val="101000"/>
            </a:pPr>
            <a:r>
              <a:rPr lang="de-DE" sz="2000" b="1" dirty="0">
                <a:solidFill>
                  <a:schemeClr val="accent6"/>
                </a:solidFill>
                <a:effectLst>
                  <a:outerShdw blurRad="38100" dist="38100" dir="2700000" algn="tl">
                    <a:srgbClr val="000000">
                      <a:alpha val="43137"/>
                    </a:srgbClr>
                  </a:outerShdw>
                </a:effectLst>
              </a:rPr>
              <a:t>gar. Rentensteigerung</a:t>
            </a:r>
          </a:p>
        </p:txBody>
      </p:sp>
      <p:sp>
        <p:nvSpPr>
          <p:cNvPr id="10" name="Textfeld 9">
            <a:extLst>
              <a:ext uri="{FF2B5EF4-FFF2-40B4-BE49-F238E27FC236}">
                <a16:creationId xmlns:a16="http://schemas.microsoft.com/office/drawing/2014/main" id="{2ACDB556-09EA-4879-A4CB-D3A2C3E3C071}"/>
              </a:ext>
            </a:extLst>
          </p:cNvPr>
          <p:cNvSpPr txBox="1"/>
          <p:nvPr/>
        </p:nvSpPr>
        <p:spPr>
          <a:xfrm>
            <a:off x="1574064" y="1498489"/>
            <a:ext cx="1826846" cy="268494"/>
          </a:xfrm>
          <a:prstGeom prst="rect">
            <a:avLst/>
          </a:prstGeom>
          <a:noFill/>
        </p:spPr>
        <p:txBody>
          <a:bodyPr wrap="square" lIns="0" tIns="0" rIns="0" bIns="0" rtlCol="0">
            <a:noAutofit/>
          </a:bodyPr>
          <a:lstStyle/>
          <a:p>
            <a:pPr algn="l">
              <a:buClr>
                <a:schemeClr val="tx1"/>
              </a:buClr>
              <a:buSzPct val="101000"/>
            </a:pPr>
            <a:r>
              <a:rPr lang="de-DE" b="1" dirty="0">
                <a:solidFill>
                  <a:schemeClr val="accent4"/>
                </a:solidFill>
                <a:effectLst>
                  <a:outerShdw blurRad="38100" dist="38100" dir="2700000" algn="tl">
                    <a:srgbClr val="000000">
                      <a:alpha val="43137"/>
                    </a:srgbClr>
                  </a:outerShdw>
                </a:effectLst>
              </a:rPr>
              <a:t>Beitragsstundung</a:t>
            </a:r>
          </a:p>
        </p:txBody>
      </p:sp>
      <p:sp>
        <p:nvSpPr>
          <p:cNvPr id="11" name="Textfeld 10">
            <a:extLst>
              <a:ext uri="{FF2B5EF4-FFF2-40B4-BE49-F238E27FC236}">
                <a16:creationId xmlns:a16="http://schemas.microsoft.com/office/drawing/2014/main" id="{BE47FE49-BC05-4667-B2C6-C1FC802B5E75}"/>
              </a:ext>
            </a:extLst>
          </p:cNvPr>
          <p:cNvSpPr txBox="1"/>
          <p:nvPr/>
        </p:nvSpPr>
        <p:spPr>
          <a:xfrm>
            <a:off x="3710141" y="1949057"/>
            <a:ext cx="2261915" cy="494600"/>
          </a:xfrm>
          <a:prstGeom prst="rect">
            <a:avLst/>
          </a:prstGeom>
          <a:noFill/>
        </p:spPr>
        <p:txBody>
          <a:bodyPr wrap="square" lIns="0" tIns="0" rIns="0" bIns="0" rtlCol="0">
            <a:noAutofit/>
          </a:bodyPr>
          <a:lstStyle>
            <a:defPPr>
              <a:defRPr lang="de-DE"/>
            </a:defPPr>
            <a:lvl1pPr algn="l">
              <a:buClr>
                <a:schemeClr val="tx1"/>
              </a:buClr>
              <a:buSzPct val="101000"/>
              <a:defRPr sz="3600" b="1">
                <a:solidFill>
                  <a:schemeClr val="tx2"/>
                </a:solidFill>
                <a:effectLst>
                  <a:outerShdw blurRad="38100" dist="38100" dir="2700000" algn="tl">
                    <a:srgbClr val="000000">
                      <a:alpha val="43137"/>
                    </a:srgbClr>
                  </a:outerShdw>
                </a:effectLst>
              </a:defRPr>
            </a:lvl1pPr>
          </a:lstStyle>
          <a:p>
            <a:r>
              <a:rPr lang="de-DE" dirty="0"/>
              <a:t>Dynamik</a:t>
            </a:r>
          </a:p>
        </p:txBody>
      </p:sp>
      <p:sp>
        <p:nvSpPr>
          <p:cNvPr id="12" name="Textfeld 11">
            <a:extLst>
              <a:ext uri="{FF2B5EF4-FFF2-40B4-BE49-F238E27FC236}">
                <a16:creationId xmlns:a16="http://schemas.microsoft.com/office/drawing/2014/main" id="{99B0C7FE-0C43-461E-8A55-DFE3CEFDCFB5}"/>
              </a:ext>
            </a:extLst>
          </p:cNvPr>
          <p:cNvSpPr txBox="1"/>
          <p:nvPr/>
        </p:nvSpPr>
        <p:spPr>
          <a:xfrm>
            <a:off x="5809875" y="4654126"/>
            <a:ext cx="1829673" cy="352612"/>
          </a:xfrm>
          <a:prstGeom prst="rect">
            <a:avLst/>
          </a:prstGeom>
          <a:noFill/>
        </p:spPr>
        <p:txBody>
          <a:bodyPr wrap="square" lIns="0" tIns="0" rIns="0" bIns="0" rtlCol="0">
            <a:noAutofit/>
          </a:bodyPr>
          <a:lstStyle>
            <a:defPPr>
              <a:defRPr lang="de-DE"/>
            </a:defPPr>
            <a:lvl1pPr algn="l">
              <a:buClr>
                <a:schemeClr val="tx1"/>
              </a:buClr>
              <a:buSzPct val="101000"/>
              <a:defRPr sz="2000" b="1" spc="300">
                <a:solidFill>
                  <a:schemeClr val="accent4"/>
                </a:solidFill>
                <a:effectLst>
                  <a:outerShdw blurRad="38100" dist="38100" dir="2700000" algn="tl">
                    <a:srgbClr val="000000">
                      <a:alpha val="43137"/>
                    </a:srgbClr>
                  </a:outerShdw>
                </a:effectLst>
              </a:defRPr>
            </a:lvl1pPr>
          </a:lstStyle>
          <a:p>
            <a:r>
              <a:rPr lang="de-DE" sz="1800" dirty="0">
                <a:solidFill>
                  <a:schemeClr val="accent6"/>
                </a:solidFill>
              </a:rPr>
              <a:t>Verweisung</a:t>
            </a:r>
          </a:p>
        </p:txBody>
      </p:sp>
      <p:sp>
        <p:nvSpPr>
          <p:cNvPr id="13" name="Textfeld 12">
            <a:extLst>
              <a:ext uri="{FF2B5EF4-FFF2-40B4-BE49-F238E27FC236}">
                <a16:creationId xmlns:a16="http://schemas.microsoft.com/office/drawing/2014/main" id="{8D6BEC68-2848-4C79-A2DC-218EF1F1486E}"/>
              </a:ext>
            </a:extLst>
          </p:cNvPr>
          <p:cNvSpPr txBox="1"/>
          <p:nvPr/>
        </p:nvSpPr>
        <p:spPr>
          <a:xfrm rot="16200000">
            <a:off x="3371413" y="5248956"/>
            <a:ext cx="2498290" cy="346116"/>
          </a:xfrm>
          <a:prstGeom prst="rect">
            <a:avLst/>
          </a:prstGeom>
          <a:noFill/>
        </p:spPr>
        <p:txBody>
          <a:bodyPr wrap="square" lIns="0" tIns="0" rIns="0" bIns="0" rtlCol="0">
            <a:noAutofit/>
          </a:bodyPr>
          <a:lstStyle/>
          <a:p>
            <a:pPr algn="l">
              <a:buClr>
                <a:schemeClr val="tx1"/>
              </a:buClr>
              <a:buSzPct val="101000"/>
            </a:pPr>
            <a:r>
              <a:rPr lang="de-DE" sz="1800" b="1" dirty="0">
                <a:solidFill>
                  <a:schemeClr val="tx2"/>
                </a:solidFill>
                <a:effectLst>
                  <a:outerShdw blurRad="38100" dist="38100" dir="2700000" algn="tl">
                    <a:srgbClr val="000000">
                      <a:alpha val="43137"/>
                    </a:srgbClr>
                  </a:outerShdw>
                </a:effectLst>
              </a:rPr>
              <a:t>Umorganisationshilfe</a:t>
            </a:r>
          </a:p>
        </p:txBody>
      </p:sp>
      <p:sp>
        <p:nvSpPr>
          <p:cNvPr id="14" name="Textfeld 13">
            <a:extLst>
              <a:ext uri="{FF2B5EF4-FFF2-40B4-BE49-F238E27FC236}">
                <a16:creationId xmlns:a16="http://schemas.microsoft.com/office/drawing/2014/main" id="{2BD7E917-A1C1-4ACB-80D5-85E7232C4778}"/>
              </a:ext>
            </a:extLst>
          </p:cNvPr>
          <p:cNvSpPr txBox="1"/>
          <p:nvPr/>
        </p:nvSpPr>
        <p:spPr>
          <a:xfrm>
            <a:off x="1959352" y="2276872"/>
            <a:ext cx="2336332" cy="288032"/>
          </a:xfrm>
          <a:prstGeom prst="rect">
            <a:avLst/>
          </a:prstGeom>
          <a:noFill/>
        </p:spPr>
        <p:txBody>
          <a:bodyPr wrap="square" lIns="0" tIns="0" rIns="0" bIns="0" rtlCol="0">
            <a:noAutofit/>
          </a:bodyPr>
          <a:lstStyle/>
          <a:p>
            <a:pPr algn="l">
              <a:buClr>
                <a:schemeClr val="tx1"/>
              </a:buClr>
              <a:buSzPct val="101000"/>
            </a:pPr>
            <a:r>
              <a:rPr lang="de-DE" sz="3200" b="1" dirty="0">
                <a:solidFill>
                  <a:srgbClr val="6E87A0"/>
                </a:solidFill>
                <a:effectLst>
                  <a:outerShdw blurRad="38100" dist="38100" dir="2700000" algn="tl">
                    <a:srgbClr val="000000">
                      <a:alpha val="43137"/>
                    </a:srgbClr>
                  </a:outerShdw>
                </a:effectLst>
              </a:rPr>
              <a:t>Teil-DU</a:t>
            </a:r>
          </a:p>
        </p:txBody>
      </p:sp>
      <p:sp>
        <p:nvSpPr>
          <p:cNvPr id="15" name="Textfeld 14">
            <a:extLst>
              <a:ext uri="{FF2B5EF4-FFF2-40B4-BE49-F238E27FC236}">
                <a16:creationId xmlns:a16="http://schemas.microsoft.com/office/drawing/2014/main" id="{538C23DB-E349-4A6D-9266-95C5C9A545F2}"/>
              </a:ext>
            </a:extLst>
          </p:cNvPr>
          <p:cNvSpPr txBox="1"/>
          <p:nvPr/>
        </p:nvSpPr>
        <p:spPr>
          <a:xfrm rot="16200000">
            <a:off x="7062053" y="5020218"/>
            <a:ext cx="1853259" cy="345326"/>
          </a:xfrm>
          <a:prstGeom prst="rect">
            <a:avLst/>
          </a:prstGeom>
          <a:noFill/>
        </p:spPr>
        <p:txBody>
          <a:bodyPr wrap="square" lIns="0" tIns="0" rIns="0" bIns="0" rtlCol="0">
            <a:noAutofit/>
          </a:bodyPr>
          <a:lstStyle>
            <a:defPPr>
              <a:defRPr lang="de-DE"/>
            </a:defPPr>
            <a:lvl1pPr algn="l">
              <a:buClr>
                <a:schemeClr val="tx1"/>
              </a:buClr>
              <a:buSzPct val="101000"/>
              <a:defRPr sz="3200" b="1">
                <a:solidFill>
                  <a:srgbClr val="6E87A0"/>
                </a:solidFill>
                <a:effectLst>
                  <a:outerShdw blurRad="38100" dist="38100" dir="2700000" algn="tl">
                    <a:srgbClr val="000000">
                      <a:alpha val="43137"/>
                    </a:srgbClr>
                  </a:outerShdw>
                </a:effectLst>
              </a:defRPr>
            </a:lvl1pPr>
          </a:lstStyle>
          <a:p>
            <a:r>
              <a:rPr lang="de-DE" sz="2400" dirty="0"/>
              <a:t>Zweitvertrag</a:t>
            </a:r>
          </a:p>
        </p:txBody>
      </p:sp>
      <p:sp>
        <p:nvSpPr>
          <p:cNvPr id="16" name="Textfeld 15">
            <a:extLst>
              <a:ext uri="{FF2B5EF4-FFF2-40B4-BE49-F238E27FC236}">
                <a16:creationId xmlns:a16="http://schemas.microsoft.com/office/drawing/2014/main" id="{C005A039-7AD4-4D21-87F9-AE36496E703E}"/>
              </a:ext>
            </a:extLst>
          </p:cNvPr>
          <p:cNvSpPr txBox="1"/>
          <p:nvPr/>
        </p:nvSpPr>
        <p:spPr>
          <a:xfrm>
            <a:off x="4788770" y="4244230"/>
            <a:ext cx="3199912" cy="339325"/>
          </a:xfrm>
          <a:prstGeom prst="rect">
            <a:avLst/>
          </a:prstGeom>
          <a:noFill/>
        </p:spPr>
        <p:txBody>
          <a:bodyPr wrap="square" lIns="0" tIns="0" rIns="0" bIns="0" rtlCol="0">
            <a:noAutofit/>
          </a:bodyPr>
          <a:lstStyle>
            <a:defPPr>
              <a:defRPr lang="de-DE"/>
            </a:defPPr>
            <a:lvl1pPr algn="l">
              <a:buClr>
                <a:schemeClr val="tx1"/>
              </a:buClr>
              <a:buSzPct val="101000"/>
              <a:defRPr sz="2800" b="1">
                <a:solidFill>
                  <a:schemeClr val="accent2"/>
                </a:solidFill>
                <a:effectLst>
                  <a:outerShdw blurRad="38100" dist="38100" dir="2700000" algn="tl">
                    <a:srgbClr val="000000">
                      <a:alpha val="43137"/>
                    </a:srgbClr>
                  </a:outerShdw>
                </a:effectLst>
              </a:defRPr>
            </a:lvl1pPr>
          </a:lstStyle>
          <a:p>
            <a:r>
              <a:rPr lang="de-DE" dirty="0"/>
              <a:t>Berufsunfähigkeit</a:t>
            </a:r>
          </a:p>
        </p:txBody>
      </p:sp>
      <p:sp>
        <p:nvSpPr>
          <p:cNvPr id="17" name="Textfeld 16">
            <a:extLst>
              <a:ext uri="{FF2B5EF4-FFF2-40B4-BE49-F238E27FC236}">
                <a16:creationId xmlns:a16="http://schemas.microsoft.com/office/drawing/2014/main" id="{F4582DB6-26DC-446D-8E9F-1F5FAC15E3A0}"/>
              </a:ext>
            </a:extLst>
          </p:cNvPr>
          <p:cNvSpPr txBox="1"/>
          <p:nvPr/>
        </p:nvSpPr>
        <p:spPr>
          <a:xfrm>
            <a:off x="10151238" y="3718188"/>
            <a:ext cx="1383974" cy="269875"/>
          </a:xfrm>
          <a:prstGeom prst="rect">
            <a:avLst/>
          </a:prstGeom>
          <a:noFill/>
        </p:spPr>
        <p:txBody>
          <a:bodyPr wrap="square" lIns="0" tIns="0" rIns="0" bIns="0" rtlCol="0">
            <a:noAutofit/>
          </a:bodyPr>
          <a:lstStyle/>
          <a:p>
            <a:pPr algn="l">
              <a:buClr>
                <a:schemeClr val="tx1"/>
              </a:buClr>
              <a:buSzPct val="101000"/>
            </a:pPr>
            <a:r>
              <a:rPr lang="de-DE" sz="1400" b="1" dirty="0">
                <a:solidFill>
                  <a:schemeClr val="accent4"/>
                </a:solidFill>
                <a:effectLst>
                  <a:outerShdw blurRad="38100" dist="38100" dir="2700000" algn="tl">
                    <a:srgbClr val="000000">
                      <a:alpha val="43137"/>
                    </a:srgbClr>
                  </a:outerShdw>
                </a:effectLst>
              </a:rPr>
              <a:t>Risikozuschlag</a:t>
            </a:r>
          </a:p>
        </p:txBody>
      </p:sp>
      <p:sp>
        <p:nvSpPr>
          <p:cNvPr id="18" name="Textfeld 17">
            <a:extLst>
              <a:ext uri="{FF2B5EF4-FFF2-40B4-BE49-F238E27FC236}">
                <a16:creationId xmlns:a16="http://schemas.microsoft.com/office/drawing/2014/main" id="{66CECBBB-004C-43FF-B0B8-657541652EA2}"/>
              </a:ext>
            </a:extLst>
          </p:cNvPr>
          <p:cNvSpPr txBox="1"/>
          <p:nvPr/>
        </p:nvSpPr>
        <p:spPr>
          <a:xfrm>
            <a:off x="2193576" y="5094341"/>
            <a:ext cx="1852417" cy="262061"/>
          </a:xfrm>
          <a:prstGeom prst="rect">
            <a:avLst/>
          </a:prstGeom>
          <a:noFill/>
        </p:spPr>
        <p:txBody>
          <a:bodyPr wrap="square" lIns="0" tIns="0" rIns="0" bIns="0" rtlCol="0">
            <a:noAutofit/>
          </a:bodyPr>
          <a:lstStyle>
            <a:defPPr>
              <a:defRPr lang="de-DE"/>
            </a:defPPr>
            <a:lvl1pPr algn="l">
              <a:buClr>
                <a:schemeClr val="tx1"/>
              </a:buClr>
              <a:buSzPct val="101000"/>
              <a:defRPr sz="1400" b="1">
                <a:solidFill>
                  <a:schemeClr val="accent4"/>
                </a:solidFill>
                <a:effectLst>
                  <a:outerShdw blurRad="38100" dist="38100" dir="2700000" algn="tl">
                    <a:srgbClr val="000000">
                      <a:alpha val="43137"/>
                    </a:srgbClr>
                  </a:outerShdw>
                </a:effectLst>
              </a:defRPr>
            </a:lvl1pPr>
          </a:lstStyle>
          <a:p>
            <a:r>
              <a:rPr lang="de-DE" dirty="0">
                <a:solidFill>
                  <a:srgbClr val="9BAFC3"/>
                </a:solidFill>
              </a:rPr>
              <a:t>Leistungsausschluss</a:t>
            </a:r>
          </a:p>
        </p:txBody>
      </p:sp>
      <p:sp>
        <p:nvSpPr>
          <p:cNvPr id="19" name="Textfeld 18">
            <a:extLst>
              <a:ext uri="{FF2B5EF4-FFF2-40B4-BE49-F238E27FC236}">
                <a16:creationId xmlns:a16="http://schemas.microsoft.com/office/drawing/2014/main" id="{301EC0CD-2D2D-4615-A9BA-04307526AD6C}"/>
              </a:ext>
            </a:extLst>
          </p:cNvPr>
          <p:cNvSpPr txBox="1"/>
          <p:nvPr/>
        </p:nvSpPr>
        <p:spPr>
          <a:xfrm rot="16200000">
            <a:off x="5052432" y="1340884"/>
            <a:ext cx="2336332" cy="288032"/>
          </a:xfrm>
          <a:prstGeom prst="rect">
            <a:avLst/>
          </a:prstGeom>
          <a:noFill/>
        </p:spPr>
        <p:txBody>
          <a:bodyPr wrap="square" lIns="0" tIns="0" rIns="0" bIns="0" rtlCol="0">
            <a:noAutofit/>
          </a:bodyPr>
          <a:lstStyle>
            <a:defPPr>
              <a:defRPr lang="de-DE"/>
            </a:defPPr>
            <a:lvl1pPr algn="l">
              <a:buClr>
                <a:schemeClr val="tx1"/>
              </a:buClr>
              <a:buSzPct val="101000"/>
              <a:defRPr sz="1800" b="1">
                <a:solidFill>
                  <a:schemeClr val="accent2"/>
                </a:solidFill>
                <a:effectLst>
                  <a:outerShdw blurRad="38100" dist="38100" dir="2700000" algn="tl">
                    <a:srgbClr val="000000">
                      <a:alpha val="43137"/>
                    </a:srgbClr>
                  </a:outerShdw>
                </a:effectLst>
              </a:defRPr>
            </a:lvl1pPr>
          </a:lstStyle>
          <a:p>
            <a:r>
              <a:rPr lang="de-DE" dirty="0"/>
              <a:t>Annahmequoten</a:t>
            </a:r>
          </a:p>
        </p:txBody>
      </p:sp>
      <p:sp>
        <p:nvSpPr>
          <p:cNvPr id="20" name="Textfeld 19">
            <a:extLst>
              <a:ext uri="{FF2B5EF4-FFF2-40B4-BE49-F238E27FC236}">
                <a16:creationId xmlns:a16="http://schemas.microsoft.com/office/drawing/2014/main" id="{A89D95D6-4E3D-42C2-8C62-A0E2A41C8F7E}"/>
              </a:ext>
            </a:extLst>
          </p:cNvPr>
          <p:cNvSpPr txBox="1"/>
          <p:nvPr/>
        </p:nvSpPr>
        <p:spPr>
          <a:xfrm rot="16200000">
            <a:off x="596755" y="2863467"/>
            <a:ext cx="2336332" cy="288032"/>
          </a:xfrm>
          <a:prstGeom prst="rect">
            <a:avLst/>
          </a:prstGeom>
          <a:noFill/>
        </p:spPr>
        <p:txBody>
          <a:bodyPr wrap="square" lIns="0" tIns="0" rIns="0" bIns="0" rtlCol="0">
            <a:noAutofit/>
          </a:bodyPr>
          <a:lstStyle>
            <a:defPPr>
              <a:defRPr lang="de-DE"/>
            </a:defPPr>
            <a:lvl1pPr algn="l">
              <a:buClr>
                <a:schemeClr val="tx1"/>
              </a:buClr>
              <a:buSzPct val="101000"/>
              <a:defRPr sz="1800" b="1">
                <a:solidFill>
                  <a:schemeClr val="accent6"/>
                </a:solidFill>
                <a:effectLst>
                  <a:outerShdw blurRad="38100" dist="38100" dir="2700000" algn="tl">
                    <a:srgbClr val="000000">
                      <a:alpha val="43137"/>
                    </a:srgbClr>
                  </a:outerShdw>
                </a:effectLst>
              </a:defRPr>
            </a:lvl1pPr>
          </a:lstStyle>
          <a:p>
            <a:r>
              <a:rPr lang="de-DE" dirty="0"/>
              <a:t>EXKLUSIV-PLUS bAV</a:t>
            </a:r>
          </a:p>
        </p:txBody>
      </p:sp>
      <p:sp>
        <p:nvSpPr>
          <p:cNvPr id="21" name="Textfeld 20">
            <a:extLst>
              <a:ext uri="{FF2B5EF4-FFF2-40B4-BE49-F238E27FC236}">
                <a16:creationId xmlns:a16="http://schemas.microsoft.com/office/drawing/2014/main" id="{7A7CBDB4-3C36-4232-A179-170624E6245C}"/>
              </a:ext>
            </a:extLst>
          </p:cNvPr>
          <p:cNvSpPr txBox="1"/>
          <p:nvPr/>
        </p:nvSpPr>
        <p:spPr>
          <a:xfrm>
            <a:off x="8518429" y="5346374"/>
            <a:ext cx="2336332" cy="288032"/>
          </a:xfrm>
          <a:prstGeom prst="rect">
            <a:avLst/>
          </a:prstGeom>
          <a:noFill/>
        </p:spPr>
        <p:txBody>
          <a:bodyPr wrap="square" lIns="0" tIns="0" rIns="0" bIns="0" rtlCol="0">
            <a:noAutofit/>
          </a:bodyPr>
          <a:lstStyle/>
          <a:p>
            <a:pPr algn="l">
              <a:buClr>
                <a:schemeClr val="tx1"/>
              </a:buClr>
              <a:buSzPct val="101000"/>
            </a:pPr>
            <a:r>
              <a:rPr lang="de-DE" sz="2400" b="1" dirty="0">
                <a:solidFill>
                  <a:schemeClr val="tx2"/>
                </a:solidFill>
                <a:effectLst>
                  <a:outerShdw blurRad="38100" dist="38100" dir="2700000" algn="tl">
                    <a:srgbClr val="000000">
                      <a:alpha val="43137"/>
                    </a:srgbClr>
                  </a:outerShdw>
                </a:effectLst>
              </a:rPr>
              <a:t>Grundfähigkeit</a:t>
            </a:r>
          </a:p>
        </p:txBody>
      </p:sp>
      <p:sp>
        <p:nvSpPr>
          <p:cNvPr id="22" name="Textfeld 21">
            <a:extLst>
              <a:ext uri="{FF2B5EF4-FFF2-40B4-BE49-F238E27FC236}">
                <a16:creationId xmlns:a16="http://schemas.microsoft.com/office/drawing/2014/main" id="{85B827C4-42C7-4098-B4B4-BDA02C3E91A8}"/>
              </a:ext>
            </a:extLst>
          </p:cNvPr>
          <p:cNvSpPr txBox="1"/>
          <p:nvPr/>
        </p:nvSpPr>
        <p:spPr>
          <a:xfrm>
            <a:off x="1959351" y="2702803"/>
            <a:ext cx="3991505" cy="261514"/>
          </a:xfrm>
          <a:prstGeom prst="rect">
            <a:avLst/>
          </a:prstGeom>
          <a:noFill/>
        </p:spPr>
        <p:txBody>
          <a:bodyPr wrap="square" lIns="0" tIns="0" rIns="0" bIns="0" rtlCol="0">
            <a:noAutofit/>
          </a:bodyPr>
          <a:lstStyle/>
          <a:p>
            <a:pPr algn="l">
              <a:buClr>
                <a:schemeClr val="tx1"/>
              </a:buClr>
              <a:buSzPct val="101000"/>
            </a:pPr>
            <a:r>
              <a:rPr lang="de-DE" sz="2000" b="1" spc="300" dirty="0" err="1">
                <a:solidFill>
                  <a:schemeClr val="accent4"/>
                </a:solidFill>
                <a:effectLst>
                  <a:outerShdw blurRad="38100" dist="38100" dir="2700000" algn="tl">
                    <a:srgbClr val="000000">
                      <a:alpha val="43137"/>
                    </a:srgbClr>
                  </a:outerShdw>
                </a:effectLst>
              </a:rPr>
              <a:t>Worst</a:t>
            </a:r>
            <a:r>
              <a:rPr lang="de-DE" sz="2000" b="1" spc="300" dirty="0">
                <a:solidFill>
                  <a:schemeClr val="accent4"/>
                </a:solidFill>
                <a:effectLst>
                  <a:outerShdw blurRad="38100" dist="38100" dir="2700000" algn="tl">
                    <a:srgbClr val="000000">
                      <a:alpha val="43137"/>
                    </a:srgbClr>
                  </a:outerShdw>
                </a:effectLst>
              </a:rPr>
              <a:t>-Case Kapitalhilfe</a:t>
            </a:r>
          </a:p>
        </p:txBody>
      </p:sp>
      <p:sp>
        <p:nvSpPr>
          <p:cNvPr id="23" name="Textfeld 22">
            <a:extLst>
              <a:ext uri="{FF2B5EF4-FFF2-40B4-BE49-F238E27FC236}">
                <a16:creationId xmlns:a16="http://schemas.microsoft.com/office/drawing/2014/main" id="{5FD88798-E203-46EE-8952-9F315A1652A7}"/>
              </a:ext>
            </a:extLst>
          </p:cNvPr>
          <p:cNvSpPr txBox="1"/>
          <p:nvPr/>
        </p:nvSpPr>
        <p:spPr>
          <a:xfrm>
            <a:off x="4788770" y="4642250"/>
            <a:ext cx="1288067" cy="288032"/>
          </a:xfrm>
          <a:prstGeom prst="rect">
            <a:avLst/>
          </a:prstGeom>
          <a:noFill/>
        </p:spPr>
        <p:txBody>
          <a:bodyPr wrap="square" lIns="0" tIns="0" rIns="0" bIns="0" rtlCol="0">
            <a:noAutofit/>
          </a:bodyPr>
          <a:lstStyle/>
          <a:p>
            <a:pPr algn="l">
              <a:buClr>
                <a:schemeClr val="tx1"/>
              </a:buClr>
              <a:buSzPct val="101000"/>
            </a:pPr>
            <a:r>
              <a:rPr lang="de-DE" sz="2000" b="1" dirty="0">
                <a:solidFill>
                  <a:schemeClr val="accent4"/>
                </a:solidFill>
                <a:effectLst>
                  <a:outerShdw blurRad="38100" dist="38100" dir="2700000" algn="tl">
                    <a:srgbClr val="000000">
                      <a:alpha val="43137"/>
                    </a:srgbClr>
                  </a:outerShdw>
                </a:effectLst>
              </a:rPr>
              <a:t>VitaLife</a:t>
            </a:r>
          </a:p>
        </p:txBody>
      </p:sp>
      <p:sp>
        <p:nvSpPr>
          <p:cNvPr id="24" name="Textfeld 23">
            <a:extLst>
              <a:ext uri="{FF2B5EF4-FFF2-40B4-BE49-F238E27FC236}">
                <a16:creationId xmlns:a16="http://schemas.microsoft.com/office/drawing/2014/main" id="{373CC50B-690A-4344-84CD-08F7B9E5B430}"/>
              </a:ext>
            </a:extLst>
          </p:cNvPr>
          <p:cNvSpPr txBox="1"/>
          <p:nvPr/>
        </p:nvSpPr>
        <p:spPr>
          <a:xfrm>
            <a:off x="3136983" y="4583555"/>
            <a:ext cx="936104" cy="486190"/>
          </a:xfrm>
          <a:prstGeom prst="rect">
            <a:avLst/>
          </a:prstGeom>
          <a:noFill/>
        </p:spPr>
        <p:txBody>
          <a:bodyPr wrap="square" lIns="0" tIns="0" rIns="0" bIns="0" rtlCol="0">
            <a:noAutofit/>
          </a:bodyPr>
          <a:lstStyle/>
          <a:p>
            <a:pPr algn="l">
              <a:buClr>
                <a:schemeClr val="tx1"/>
              </a:buClr>
              <a:buSzPct val="101000"/>
            </a:pPr>
            <a:r>
              <a:rPr lang="de-DE" sz="3200" b="1" dirty="0">
                <a:solidFill>
                  <a:schemeClr val="accent4"/>
                </a:solidFill>
                <a:effectLst>
                  <a:outerShdw blurRad="38100" dist="38100" dir="2700000" algn="tl">
                    <a:srgbClr val="000000">
                      <a:alpha val="43137"/>
                    </a:srgbClr>
                  </a:outerShdw>
                </a:effectLst>
              </a:rPr>
              <a:t>KTG</a:t>
            </a:r>
          </a:p>
        </p:txBody>
      </p:sp>
      <p:sp>
        <p:nvSpPr>
          <p:cNvPr id="25" name="Textfeld 24">
            <a:extLst>
              <a:ext uri="{FF2B5EF4-FFF2-40B4-BE49-F238E27FC236}">
                <a16:creationId xmlns:a16="http://schemas.microsoft.com/office/drawing/2014/main" id="{24B9C2D5-F896-4BAF-A04E-12EDE7B6C8FD}"/>
              </a:ext>
            </a:extLst>
          </p:cNvPr>
          <p:cNvSpPr txBox="1"/>
          <p:nvPr/>
        </p:nvSpPr>
        <p:spPr>
          <a:xfrm rot="16200000">
            <a:off x="3480242" y="5202018"/>
            <a:ext cx="1602422" cy="504057"/>
          </a:xfrm>
          <a:prstGeom prst="rect">
            <a:avLst/>
          </a:prstGeom>
          <a:noFill/>
        </p:spPr>
        <p:txBody>
          <a:bodyPr wrap="square" lIns="0" tIns="0" rIns="0" bIns="0" rtlCol="0">
            <a:noAutofit/>
          </a:bodyPr>
          <a:lstStyle/>
          <a:p>
            <a:pPr algn="l">
              <a:buClr>
                <a:schemeClr val="tx1"/>
              </a:buClr>
              <a:buSzPct val="101000"/>
            </a:pPr>
            <a:r>
              <a:rPr lang="de-DE" sz="2800" b="1" dirty="0">
                <a:solidFill>
                  <a:schemeClr val="accent6"/>
                </a:solidFill>
                <a:effectLst>
                  <a:outerShdw blurRad="38100" dist="38100" dir="2700000" algn="tl">
                    <a:srgbClr val="000000">
                      <a:alpha val="43137"/>
                    </a:srgbClr>
                  </a:outerShdw>
                </a:effectLst>
              </a:rPr>
              <a:t>Beratung</a:t>
            </a:r>
          </a:p>
        </p:txBody>
      </p:sp>
      <p:sp>
        <p:nvSpPr>
          <p:cNvPr id="26" name="Textfeld 25">
            <a:extLst>
              <a:ext uri="{FF2B5EF4-FFF2-40B4-BE49-F238E27FC236}">
                <a16:creationId xmlns:a16="http://schemas.microsoft.com/office/drawing/2014/main" id="{64F276BF-25D8-4B08-8552-0ECF77E8A594}"/>
              </a:ext>
            </a:extLst>
          </p:cNvPr>
          <p:cNvSpPr txBox="1"/>
          <p:nvPr/>
        </p:nvSpPr>
        <p:spPr>
          <a:xfrm>
            <a:off x="3707077" y="2437206"/>
            <a:ext cx="2422582" cy="288032"/>
          </a:xfrm>
          <a:prstGeom prst="rect">
            <a:avLst/>
          </a:prstGeom>
          <a:noFill/>
        </p:spPr>
        <p:txBody>
          <a:bodyPr wrap="square" lIns="0" tIns="0" rIns="0" bIns="0" rtlCol="0">
            <a:noAutofit/>
          </a:bodyPr>
          <a:lstStyle/>
          <a:p>
            <a:pPr algn="l">
              <a:buClr>
                <a:schemeClr val="tx1"/>
              </a:buClr>
              <a:buSzPct val="101000"/>
            </a:pPr>
            <a:r>
              <a:rPr lang="de-DE" sz="1800" b="1" dirty="0">
                <a:solidFill>
                  <a:schemeClr val="accent6"/>
                </a:solidFill>
                <a:effectLst>
                  <a:outerShdw blurRad="38100" dist="38100" dir="2700000" algn="tl">
                    <a:srgbClr val="000000">
                      <a:alpha val="43137"/>
                    </a:srgbClr>
                  </a:outerShdw>
                </a:effectLst>
              </a:rPr>
              <a:t>Versorgungslücke</a:t>
            </a:r>
          </a:p>
        </p:txBody>
      </p:sp>
      <p:sp>
        <p:nvSpPr>
          <p:cNvPr id="27" name="Textfeld 26">
            <a:extLst>
              <a:ext uri="{FF2B5EF4-FFF2-40B4-BE49-F238E27FC236}">
                <a16:creationId xmlns:a16="http://schemas.microsoft.com/office/drawing/2014/main" id="{191E9481-4FCC-4F19-AB9C-3561C9F2E373}"/>
              </a:ext>
            </a:extLst>
          </p:cNvPr>
          <p:cNvSpPr txBox="1"/>
          <p:nvPr/>
        </p:nvSpPr>
        <p:spPr>
          <a:xfrm rot="16200000">
            <a:off x="8091295" y="1870440"/>
            <a:ext cx="1887526" cy="345328"/>
          </a:xfrm>
          <a:prstGeom prst="rect">
            <a:avLst/>
          </a:prstGeom>
          <a:noFill/>
        </p:spPr>
        <p:txBody>
          <a:bodyPr wrap="square" lIns="0" tIns="0" rIns="0" bIns="0" rtlCol="0">
            <a:noAutofit/>
          </a:bodyPr>
          <a:lstStyle/>
          <a:p>
            <a:pPr algn="l">
              <a:buClr>
                <a:schemeClr val="tx1"/>
              </a:buClr>
              <a:buSzPct val="101000"/>
            </a:pPr>
            <a:r>
              <a:rPr lang="de-DE" sz="2800" b="1" dirty="0">
                <a:solidFill>
                  <a:schemeClr val="tx2"/>
                </a:solidFill>
                <a:effectLst>
                  <a:outerShdw blurRad="38100" dist="38100" dir="2700000" algn="tl">
                    <a:srgbClr val="000000">
                      <a:alpha val="43137"/>
                    </a:srgbClr>
                  </a:outerShdw>
                </a:effectLst>
              </a:rPr>
              <a:t>Salesstory</a:t>
            </a:r>
          </a:p>
        </p:txBody>
      </p:sp>
      <p:sp>
        <p:nvSpPr>
          <p:cNvPr id="28" name="Textfeld 27">
            <a:extLst>
              <a:ext uri="{FF2B5EF4-FFF2-40B4-BE49-F238E27FC236}">
                <a16:creationId xmlns:a16="http://schemas.microsoft.com/office/drawing/2014/main" id="{35430EF6-FFE2-480D-9F3D-06528B3728D4}"/>
              </a:ext>
            </a:extLst>
          </p:cNvPr>
          <p:cNvSpPr txBox="1"/>
          <p:nvPr/>
        </p:nvSpPr>
        <p:spPr>
          <a:xfrm rot="16200000">
            <a:off x="7741917" y="5031985"/>
            <a:ext cx="1224943" cy="328082"/>
          </a:xfrm>
          <a:prstGeom prst="rect">
            <a:avLst/>
          </a:prstGeom>
          <a:noFill/>
        </p:spPr>
        <p:txBody>
          <a:bodyPr wrap="square" lIns="0" tIns="0" rIns="0" bIns="0" rtlCol="0">
            <a:noAutofit/>
          </a:bodyPr>
          <a:lstStyle>
            <a:defPPr>
              <a:defRPr lang="de-DE"/>
            </a:defPPr>
            <a:lvl1pPr algn="l">
              <a:buClr>
                <a:schemeClr val="tx1"/>
              </a:buClr>
              <a:buSzPct val="101000"/>
              <a:defRPr sz="2000" b="1">
                <a:solidFill>
                  <a:schemeClr val="accent4"/>
                </a:solidFill>
                <a:effectLst>
                  <a:outerShdw blurRad="38100" dist="38100" dir="2700000" algn="tl">
                    <a:srgbClr val="000000">
                      <a:alpha val="43137"/>
                    </a:srgbClr>
                  </a:outerShdw>
                </a:effectLst>
              </a:defRPr>
            </a:lvl1pPr>
          </a:lstStyle>
          <a:p>
            <a:r>
              <a:rPr lang="de-DE" sz="1800" dirty="0">
                <a:solidFill>
                  <a:schemeClr val="accent6"/>
                </a:solidFill>
              </a:rPr>
              <a:t>Zielgruppe</a:t>
            </a:r>
          </a:p>
        </p:txBody>
      </p:sp>
      <p:sp>
        <p:nvSpPr>
          <p:cNvPr id="29" name="Textfeld 28">
            <a:extLst>
              <a:ext uri="{FF2B5EF4-FFF2-40B4-BE49-F238E27FC236}">
                <a16:creationId xmlns:a16="http://schemas.microsoft.com/office/drawing/2014/main" id="{2B102125-0E56-4D67-8864-200C8D368C6D}"/>
              </a:ext>
            </a:extLst>
          </p:cNvPr>
          <p:cNvSpPr txBox="1"/>
          <p:nvPr/>
        </p:nvSpPr>
        <p:spPr>
          <a:xfrm>
            <a:off x="1626403" y="4550091"/>
            <a:ext cx="1526066" cy="474970"/>
          </a:xfrm>
          <a:prstGeom prst="rect">
            <a:avLst/>
          </a:prstGeom>
          <a:noFill/>
        </p:spPr>
        <p:txBody>
          <a:bodyPr wrap="square" lIns="0" tIns="0" rIns="0" bIns="0" rtlCol="0">
            <a:noAutofit/>
          </a:bodyPr>
          <a:lstStyle/>
          <a:p>
            <a:pPr algn="l">
              <a:buClr>
                <a:schemeClr val="tx1"/>
              </a:buClr>
              <a:buSzPct val="101000"/>
            </a:pPr>
            <a:r>
              <a:rPr lang="de-DE" sz="3600" b="1" dirty="0">
                <a:solidFill>
                  <a:schemeClr val="accent6"/>
                </a:solidFill>
                <a:effectLst>
                  <a:outerShdw blurRad="38100" dist="38100" dir="2700000" algn="tl">
                    <a:srgbClr val="000000">
                      <a:alpha val="43137"/>
                    </a:srgbClr>
                  </a:outerShdw>
                </a:effectLst>
              </a:rPr>
              <a:t>Polizei</a:t>
            </a:r>
          </a:p>
        </p:txBody>
      </p:sp>
      <p:sp>
        <p:nvSpPr>
          <p:cNvPr id="30" name="Textfeld 29">
            <a:extLst>
              <a:ext uri="{FF2B5EF4-FFF2-40B4-BE49-F238E27FC236}">
                <a16:creationId xmlns:a16="http://schemas.microsoft.com/office/drawing/2014/main" id="{A821F4D8-49AA-4A55-AE25-0494EE97E6DA}"/>
              </a:ext>
            </a:extLst>
          </p:cNvPr>
          <p:cNvSpPr txBox="1"/>
          <p:nvPr/>
        </p:nvSpPr>
        <p:spPr>
          <a:xfrm rot="16200000">
            <a:off x="7891233" y="1664301"/>
            <a:ext cx="1662569" cy="356490"/>
          </a:xfrm>
          <a:prstGeom prst="rect">
            <a:avLst/>
          </a:prstGeom>
          <a:noFill/>
        </p:spPr>
        <p:txBody>
          <a:bodyPr wrap="square" lIns="0" tIns="0" rIns="0" bIns="0" rtlCol="0">
            <a:noAutofit/>
          </a:bodyPr>
          <a:lstStyle/>
          <a:p>
            <a:pPr algn="l">
              <a:buClr>
                <a:schemeClr val="tx1"/>
              </a:buClr>
              <a:buSzPct val="101000"/>
            </a:pPr>
            <a:r>
              <a:rPr lang="de-DE" sz="2400" b="1" dirty="0">
                <a:solidFill>
                  <a:schemeClr val="accent3"/>
                </a:solidFill>
                <a:effectLst>
                  <a:outerShdw blurRad="38100" dist="38100" dir="2700000" algn="tl">
                    <a:srgbClr val="000000">
                      <a:alpha val="43137"/>
                    </a:srgbClr>
                  </a:outerShdw>
                </a:effectLst>
              </a:rPr>
              <a:t>Feuerwehr</a:t>
            </a:r>
          </a:p>
        </p:txBody>
      </p:sp>
      <p:sp>
        <p:nvSpPr>
          <p:cNvPr id="31" name="Textfeld 30">
            <a:extLst>
              <a:ext uri="{FF2B5EF4-FFF2-40B4-BE49-F238E27FC236}">
                <a16:creationId xmlns:a16="http://schemas.microsoft.com/office/drawing/2014/main" id="{3AD309C5-C615-40C4-BDB1-F7E7C54EDA19}"/>
              </a:ext>
            </a:extLst>
          </p:cNvPr>
          <p:cNvSpPr txBox="1"/>
          <p:nvPr/>
        </p:nvSpPr>
        <p:spPr>
          <a:xfrm>
            <a:off x="10056286" y="2978795"/>
            <a:ext cx="1155938" cy="739393"/>
          </a:xfrm>
          <a:prstGeom prst="rect">
            <a:avLst/>
          </a:prstGeom>
          <a:noFill/>
        </p:spPr>
        <p:txBody>
          <a:bodyPr wrap="square" lIns="0" tIns="0" rIns="0" bIns="0" rtlCol="0">
            <a:noAutofit/>
          </a:bodyPr>
          <a:lstStyle/>
          <a:p>
            <a:pPr algn="l">
              <a:buClr>
                <a:schemeClr val="tx1"/>
              </a:buClr>
              <a:buSzPct val="101000"/>
            </a:pPr>
            <a:r>
              <a:rPr lang="de-DE" sz="5400" b="1" dirty="0">
                <a:solidFill>
                  <a:schemeClr val="tx2"/>
                </a:solidFill>
                <a:effectLst>
                  <a:outerShdw blurRad="38100" dist="38100" dir="2700000" algn="tl">
                    <a:srgbClr val="000000">
                      <a:alpha val="43137"/>
                    </a:srgbClr>
                  </a:outerShdw>
                </a:effectLst>
              </a:rPr>
              <a:t>ÖD</a:t>
            </a:r>
          </a:p>
        </p:txBody>
      </p:sp>
      <p:sp>
        <p:nvSpPr>
          <p:cNvPr id="32" name="Textfeld 31">
            <a:extLst>
              <a:ext uri="{FF2B5EF4-FFF2-40B4-BE49-F238E27FC236}">
                <a16:creationId xmlns:a16="http://schemas.microsoft.com/office/drawing/2014/main" id="{456F8A33-D87D-407A-93CA-A3B401A22C7D}"/>
              </a:ext>
            </a:extLst>
          </p:cNvPr>
          <p:cNvSpPr txBox="1"/>
          <p:nvPr/>
        </p:nvSpPr>
        <p:spPr>
          <a:xfrm rot="16200000">
            <a:off x="6888967" y="5229632"/>
            <a:ext cx="1609545" cy="318650"/>
          </a:xfrm>
          <a:prstGeom prst="rect">
            <a:avLst/>
          </a:prstGeom>
          <a:noFill/>
        </p:spPr>
        <p:txBody>
          <a:bodyPr wrap="square" lIns="0" tIns="0" rIns="0" bIns="0" rtlCol="0">
            <a:noAutofit/>
          </a:bodyPr>
          <a:lstStyle/>
          <a:p>
            <a:pPr algn="l">
              <a:buClr>
                <a:schemeClr val="tx1"/>
              </a:buClr>
              <a:buSzPct val="101000"/>
            </a:pPr>
            <a:r>
              <a:rPr lang="de-DE" sz="2000" b="1" dirty="0">
                <a:solidFill>
                  <a:schemeClr val="tx2"/>
                </a:solidFill>
              </a:rPr>
              <a:t>Handwerker</a:t>
            </a:r>
          </a:p>
        </p:txBody>
      </p:sp>
      <p:sp>
        <p:nvSpPr>
          <p:cNvPr id="33" name="Textfeld 32">
            <a:extLst>
              <a:ext uri="{FF2B5EF4-FFF2-40B4-BE49-F238E27FC236}">
                <a16:creationId xmlns:a16="http://schemas.microsoft.com/office/drawing/2014/main" id="{C3D638F2-3B38-40F7-B247-CE47AB2C2575}"/>
              </a:ext>
            </a:extLst>
          </p:cNvPr>
          <p:cNvSpPr txBox="1"/>
          <p:nvPr/>
        </p:nvSpPr>
        <p:spPr>
          <a:xfrm>
            <a:off x="9327497" y="2276872"/>
            <a:ext cx="2606345" cy="432990"/>
          </a:xfrm>
          <a:prstGeom prst="rect">
            <a:avLst/>
          </a:prstGeom>
          <a:noFill/>
        </p:spPr>
        <p:txBody>
          <a:bodyPr wrap="square" lIns="0" tIns="0" rIns="0" bIns="0" rtlCol="0">
            <a:noAutofit/>
          </a:bodyPr>
          <a:lstStyle/>
          <a:p>
            <a:pPr algn="l">
              <a:buClr>
                <a:schemeClr val="tx1"/>
              </a:buClr>
              <a:buSzPct val="101000"/>
            </a:pPr>
            <a:r>
              <a:rPr lang="de-DE" sz="2800" b="1" dirty="0">
                <a:solidFill>
                  <a:schemeClr val="accent6"/>
                </a:solidFill>
              </a:rPr>
              <a:t>Selbstständige</a:t>
            </a:r>
          </a:p>
        </p:txBody>
      </p:sp>
      <p:sp>
        <p:nvSpPr>
          <p:cNvPr id="34" name="Textfeld 33">
            <a:extLst>
              <a:ext uri="{FF2B5EF4-FFF2-40B4-BE49-F238E27FC236}">
                <a16:creationId xmlns:a16="http://schemas.microsoft.com/office/drawing/2014/main" id="{DE7C271B-667F-4E5F-9CCE-8E2A3B74DEF9}"/>
              </a:ext>
            </a:extLst>
          </p:cNvPr>
          <p:cNvSpPr txBox="1"/>
          <p:nvPr/>
        </p:nvSpPr>
        <p:spPr>
          <a:xfrm>
            <a:off x="8532977" y="4511821"/>
            <a:ext cx="1508761" cy="356491"/>
          </a:xfrm>
          <a:prstGeom prst="rect">
            <a:avLst/>
          </a:prstGeom>
          <a:noFill/>
        </p:spPr>
        <p:txBody>
          <a:bodyPr wrap="square" lIns="0" tIns="0" rIns="0" bIns="0" rtlCol="0">
            <a:noAutofit/>
          </a:bodyPr>
          <a:lstStyle/>
          <a:p>
            <a:pPr algn="l">
              <a:buClr>
                <a:schemeClr val="tx1"/>
              </a:buClr>
              <a:buSzPct val="101000"/>
            </a:pPr>
            <a:r>
              <a:rPr lang="de-DE" sz="3600" b="1" dirty="0">
                <a:solidFill>
                  <a:schemeClr val="accent2"/>
                </a:solidFill>
              </a:rPr>
              <a:t>BSW</a:t>
            </a:r>
          </a:p>
        </p:txBody>
      </p:sp>
      <p:sp>
        <p:nvSpPr>
          <p:cNvPr id="35" name="Textfeld 34">
            <a:extLst>
              <a:ext uri="{FF2B5EF4-FFF2-40B4-BE49-F238E27FC236}">
                <a16:creationId xmlns:a16="http://schemas.microsoft.com/office/drawing/2014/main" id="{50A2BA44-35CA-4270-83FD-952922C8EAC7}"/>
              </a:ext>
            </a:extLst>
          </p:cNvPr>
          <p:cNvSpPr txBox="1"/>
          <p:nvPr/>
        </p:nvSpPr>
        <p:spPr>
          <a:xfrm>
            <a:off x="8535971" y="4970304"/>
            <a:ext cx="1016259" cy="356490"/>
          </a:xfrm>
          <a:prstGeom prst="rect">
            <a:avLst/>
          </a:prstGeom>
          <a:noFill/>
        </p:spPr>
        <p:txBody>
          <a:bodyPr wrap="square" lIns="0" tIns="0" rIns="0" bIns="0" rtlCol="0">
            <a:noAutofit/>
          </a:bodyPr>
          <a:lstStyle/>
          <a:p>
            <a:pPr algn="l">
              <a:buClr>
                <a:schemeClr val="tx1"/>
              </a:buClr>
              <a:buSzPct val="101000"/>
            </a:pPr>
            <a:r>
              <a:rPr lang="de-DE" sz="2400" b="1" dirty="0">
                <a:solidFill>
                  <a:schemeClr val="accent4"/>
                </a:solidFill>
              </a:rPr>
              <a:t>SI.map</a:t>
            </a:r>
          </a:p>
        </p:txBody>
      </p:sp>
      <p:sp>
        <p:nvSpPr>
          <p:cNvPr id="36" name="Textfeld 35">
            <a:extLst>
              <a:ext uri="{FF2B5EF4-FFF2-40B4-BE49-F238E27FC236}">
                <a16:creationId xmlns:a16="http://schemas.microsoft.com/office/drawing/2014/main" id="{ACD6BD71-406F-40C3-B918-4DA885256E9F}"/>
              </a:ext>
            </a:extLst>
          </p:cNvPr>
          <p:cNvSpPr txBox="1"/>
          <p:nvPr/>
        </p:nvSpPr>
        <p:spPr>
          <a:xfrm>
            <a:off x="1645987" y="5062102"/>
            <a:ext cx="973385" cy="326538"/>
          </a:xfrm>
          <a:prstGeom prst="rect">
            <a:avLst/>
          </a:prstGeom>
          <a:noFill/>
        </p:spPr>
        <p:txBody>
          <a:bodyPr wrap="square" lIns="0" tIns="0" rIns="0" bIns="0" rtlCol="0">
            <a:noAutofit/>
          </a:bodyPr>
          <a:lstStyle/>
          <a:p>
            <a:pPr algn="l">
              <a:buClr>
                <a:schemeClr val="tx1"/>
              </a:buClr>
              <a:buSzPct val="101000"/>
            </a:pPr>
            <a:r>
              <a:rPr lang="de-DE" sz="2000" b="1" dirty="0">
                <a:solidFill>
                  <a:schemeClr val="accent4"/>
                </a:solidFill>
                <a:effectLst>
                  <a:outerShdw blurRad="38100" dist="38100" dir="2700000" algn="tl">
                    <a:srgbClr val="000000">
                      <a:alpha val="43137"/>
                    </a:srgbClr>
                  </a:outerShdw>
                </a:effectLst>
              </a:rPr>
              <a:t>AU-Klausel</a:t>
            </a:r>
          </a:p>
        </p:txBody>
      </p:sp>
      <p:sp>
        <p:nvSpPr>
          <p:cNvPr id="37" name="Textfeld 36">
            <a:extLst>
              <a:ext uri="{FF2B5EF4-FFF2-40B4-BE49-F238E27FC236}">
                <a16:creationId xmlns:a16="http://schemas.microsoft.com/office/drawing/2014/main" id="{363BBAD0-7DBB-4737-9661-9D22EA72B507}"/>
              </a:ext>
            </a:extLst>
          </p:cNvPr>
          <p:cNvSpPr txBox="1"/>
          <p:nvPr/>
        </p:nvSpPr>
        <p:spPr>
          <a:xfrm>
            <a:off x="1959351" y="1752412"/>
            <a:ext cx="2022897" cy="268494"/>
          </a:xfrm>
          <a:prstGeom prst="rect">
            <a:avLst/>
          </a:prstGeom>
          <a:noFill/>
        </p:spPr>
        <p:txBody>
          <a:bodyPr wrap="square" lIns="0" tIns="0" rIns="0" bIns="0" rtlCol="0">
            <a:noAutofit/>
          </a:bodyPr>
          <a:lstStyle/>
          <a:p>
            <a:pPr algn="l">
              <a:buClr>
                <a:schemeClr val="tx1"/>
              </a:buClr>
              <a:buSzPct val="101000"/>
            </a:pPr>
            <a:r>
              <a:rPr lang="de-DE" sz="1800" b="1" dirty="0">
                <a:solidFill>
                  <a:schemeClr val="tx2"/>
                </a:solidFill>
                <a:effectLst>
                  <a:outerShdw blurRad="38100" dist="38100" dir="2700000" algn="tl">
                    <a:srgbClr val="000000">
                      <a:alpha val="43137"/>
                    </a:srgbClr>
                  </a:outerShdw>
                </a:effectLst>
              </a:rPr>
              <a:t>Unfall-versicherung</a:t>
            </a:r>
          </a:p>
        </p:txBody>
      </p:sp>
      <p:sp>
        <p:nvSpPr>
          <p:cNvPr id="38" name="Textfeld 37">
            <a:extLst>
              <a:ext uri="{FF2B5EF4-FFF2-40B4-BE49-F238E27FC236}">
                <a16:creationId xmlns:a16="http://schemas.microsoft.com/office/drawing/2014/main" id="{7FD62AB9-AE03-4AFE-81BD-82D428A09871}"/>
              </a:ext>
            </a:extLst>
          </p:cNvPr>
          <p:cNvSpPr txBox="1"/>
          <p:nvPr/>
        </p:nvSpPr>
        <p:spPr>
          <a:xfrm rot="16200000">
            <a:off x="-639045" y="3236543"/>
            <a:ext cx="3816424" cy="364079"/>
          </a:xfrm>
          <a:prstGeom prst="rect">
            <a:avLst/>
          </a:prstGeom>
          <a:noFill/>
        </p:spPr>
        <p:txBody>
          <a:bodyPr wrap="square" lIns="0" tIns="0" rIns="0" bIns="0" rtlCol="0">
            <a:noAutofit/>
          </a:bodyPr>
          <a:lstStyle/>
          <a:p>
            <a:pPr algn="l">
              <a:buClr>
                <a:schemeClr val="tx1"/>
              </a:buClr>
              <a:buSzPct val="101000"/>
            </a:pPr>
            <a:r>
              <a:rPr lang="de-DE" sz="3200" b="1" dirty="0">
                <a:solidFill>
                  <a:schemeClr val="tx2"/>
                </a:solidFill>
                <a:effectLst>
                  <a:outerShdw blurRad="38100" dist="38100" dir="2700000" algn="tl">
                    <a:srgbClr val="000000">
                      <a:alpha val="43137"/>
                    </a:srgbClr>
                  </a:outerShdw>
                </a:effectLst>
              </a:rPr>
              <a:t>Einkommensschutz</a:t>
            </a:r>
          </a:p>
        </p:txBody>
      </p:sp>
      <p:sp>
        <p:nvSpPr>
          <p:cNvPr id="39" name="Textfeld 38">
            <a:extLst>
              <a:ext uri="{FF2B5EF4-FFF2-40B4-BE49-F238E27FC236}">
                <a16:creationId xmlns:a16="http://schemas.microsoft.com/office/drawing/2014/main" id="{48D64DFE-DD8E-4ED1-8743-75DF77146469}"/>
              </a:ext>
            </a:extLst>
          </p:cNvPr>
          <p:cNvSpPr txBox="1"/>
          <p:nvPr/>
        </p:nvSpPr>
        <p:spPr>
          <a:xfrm rot="16200000">
            <a:off x="8592967" y="3878148"/>
            <a:ext cx="2422582" cy="504056"/>
          </a:xfrm>
          <a:prstGeom prst="rect">
            <a:avLst/>
          </a:prstGeom>
          <a:noFill/>
        </p:spPr>
        <p:txBody>
          <a:bodyPr wrap="square" lIns="0" tIns="0" rIns="0" bIns="0" rtlCol="0">
            <a:noAutofit/>
          </a:bodyPr>
          <a:lstStyle/>
          <a:p>
            <a:pPr algn="l">
              <a:buClr>
                <a:schemeClr val="tx1"/>
              </a:buClr>
              <a:buSzPct val="101000"/>
            </a:pPr>
            <a:r>
              <a:rPr lang="de-DE" sz="3200" b="1" dirty="0">
                <a:solidFill>
                  <a:srgbClr val="D26400"/>
                </a:solidFill>
                <a:effectLst>
                  <a:outerShdw blurRad="38100" dist="38100" dir="2700000" algn="tl">
                    <a:srgbClr val="000000">
                      <a:alpha val="43137"/>
                    </a:srgbClr>
                  </a:outerShdw>
                </a:effectLst>
              </a:rPr>
              <a:t>Arbeitskraft</a:t>
            </a:r>
          </a:p>
        </p:txBody>
      </p:sp>
      <p:sp>
        <p:nvSpPr>
          <p:cNvPr id="42" name="Textfeld 41">
            <a:extLst>
              <a:ext uri="{FF2B5EF4-FFF2-40B4-BE49-F238E27FC236}">
                <a16:creationId xmlns:a16="http://schemas.microsoft.com/office/drawing/2014/main" id="{F968E676-A243-4474-A97C-3B18C6BB1A7B}"/>
              </a:ext>
            </a:extLst>
          </p:cNvPr>
          <p:cNvSpPr txBox="1"/>
          <p:nvPr/>
        </p:nvSpPr>
        <p:spPr>
          <a:xfrm>
            <a:off x="6407066" y="4939063"/>
            <a:ext cx="1017582" cy="246077"/>
          </a:xfrm>
          <a:prstGeom prst="rect">
            <a:avLst/>
          </a:prstGeom>
          <a:noFill/>
        </p:spPr>
        <p:txBody>
          <a:bodyPr wrap="square" lIns="0" tIns="0" rIns="0" bIns="0" rtlCol="0">
            <a:noAutofit/>
          </a:bodyPr>
          <a:lstStyle>
            <a:defPPr>
              <a:defRPr lang="de-DE"/>
            </a:defPPr>
            <a:lvl1pPr algn="l">
              <a:buClr>
                <a:schemeClr val="tx1"/>
              </a:buClr>
              <a:buSzPct val="101000"/>
              <a:defRPr sz="1400" b="1">
                <a:solidFill>
                  <a:schemeClr val="accent4"/>
                </a:solidFill>
                <a:effectLst>
                  <a:outerShdw blurRad="38100" dist="38100" dir="2700000" algn="tl">
                    <a:srgbClr val="000000">
                      <a:alpha val="43137"/>
                    </a:srgbClr>
                  </a:outerShdw>
                </a:effectLst>
              </a:defRPr>
            </a:lvl1pPr>
          </a:lstStyle>
          <a:p>
            <a:r>
              <a:rPr lang="de-DE" dirty="0">
                <a:solidFill>
                  <a:srgbClr val="9BAFC3"/>
                </a:solidFill>
              </a:rPr>
              <a:t>VISION2023</a:t>
            </a:r>
          </a:p>
        </p:txBody>
      </p:sp>
    </p:spTree>
    <p:extLst>
      <p:ext uri="{BB962C8B-B14F-4D97-AF65-F5344CB8AC3E}">
        <p14:creationId xmlns:p14="http://schemas.microsoft.com/office/powerpoint/2010/main" val="39505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500"/>
                                  </p:stCondLst>
                                  <p:childTnLst>
                                    <p:animEffect transition="out" filter="fade">
                                      <p:cBhvr>
                                        <p:cTn id="6" dur="3500" tmFilter="0, 0; .2, .5; .8, .5; 1, 0"/>
                                        <p:tgtEl>
                                          <p:spTgt spid="3"/>
                                        </p:tgtEl>
                                      </p:cBhvr>
                                    </p:animEffect>
                                    <p:animScale>
                                      <p:cBhvr>
                                        <p:cTn id="7" dur="1750" autoRev="1" fill="hold"/>
                                        <p:tgtEl>
                                          <p:spTgt spid="3"/>
                                        </p:tgtEl>
                                      </p:cBhvr>
                                      <p:by x="105000" y="105000"/>
                                    </p:animScale>
                                  </p:childTnLst>
                                </p:cTn>
                              </p:par>
                              <p:par>
                                <p:cTn id="8" presetID="26" presetClass="emph" presetSubtype="0" repeatCount="indefinite" fill="hold" grpId="0" nodeType="withEffect">
                                  <p:stCondLst>
                                    <p:cond delay="900"/>
                                  </p:stCondLst>
                                  <p:endCondLst>
                                    <p:cond evt="onNext" delay="0">
                                      <p:tgtEl>
                                        <p:sldTgt/>
                                      </p:tgtEl>
                                    </p:cond>
                                  </p:endCondLst>
                                  <p:childTnLst>
                                    <p:animEffect transition="out" filter="fade">
                                      <p:cBhvr>
                                        <p:cTn id="9" dur="3500" tmFilter="0, 0; .2, .5; .8, .5; 1, 0"/>
                                        <p:tgtEl>
                                          <p:spTgt spid="4"/>
                                        </p:tgtEl>
                                      </p:cBhvr>
                                    </p:animEffect>
                                    <p:animScale>
                                      <p:cBhvr>
                                        <p:cTn id="10" dur="1750" autoRev="1" fill="hold"/>
                                        <p:tgtEl>
                                          <p:spTgt spid="4"/>
                                        </p:tgtEl>
                                      </p:cBhvr>
                                      <p:by x="105000" y="105000"/>
                                    </p:animScale>
                                  </p:childTnLst>
                                </p:cTn>
                              </p:par>
                              <p:par>
                                <p:cTn id="11" presetID="26" presetClass="emph" presetSubtype="0" repeatCount="indefinite" fill="hold" grpId="0" nodeType="withEffect">
                                  <p:stCondLst>
                                    <p:cond delay="600"/>
                                  </p:stCondLst>
                                  <p:endCondLst>
                                    <p:cond evt="onNext" delay="0">
                                      <p:tgtEl>
                                        <p:sldTgt/>
                                      </p:tgtEl>
                                    </p:cond>
                                  </p:endCondLst>
                                  <p:childTnLst>
                                    <p:animEffect transition="out" filter="fade">
                                      <p:cBhvr>
                                        <p:cTn id="12" dur="3500" tmFilter="0, 0; .2, .5; .8, .5; 1, 0"/>
                                        <p:tgtEl>
                                          <p:spTgt spid="5"/>
                                        </p:tgtEl>
                                      </p:cBhvr>
                                    </p:animEffect>
                                    <p:animScale>
                                      <p:cBhvr>
                                        <p:cTn id="13" dur="1750" autoRev="1" fill="hold"/>
                                        <p:tgtEl>
                                          <p:spTgt spid="5"/>
                                        </p:tgtEl>
                                      </p:cBhvr>
                                      <p:by x="105000" y="105000"/>
                                    </p:animScale>
                                  </p:childTnLst>
                                </p:cTn>
                              </p:par>
                              <p:par>
                                <p:cTn id="14" presetID="26" presetClass="emph" presetSubtype="0" repeatCount="indefinite" fill="hold" grpId="0" nodeType="withEffect">
                                  <p:stCondLst>
                                    <p:cond delay="1600"/>
                                  </p:stCondLst>
                                  <p:endCondLst>
                                    <p:cond evt="onNext" delay="0">
                                      <p:tgtEl>
                                        <p:sldTgt/>
                                      </p:tgtEl>
                                    </p:cond>
                                  </p:endCondLst>
                                  <p:childTnLst>
                                    <p:animEffect transition="out" filter="fade">
                                      <p:cBhvr>
                                        <p:cTn id="15" dur="3500" tmFilter="0, 0; .2, .5; .8, .5; 1, 0"/>
                                        <p:tgtEl>
                                          <p:spTgt spid="6"/>
                                        </p:tgtEl>
                                      </p:cBhvr>
                                    </p:animEffect>
                                    <p:animScale>
                                      <p:cBhvr>
                                        <p:cTn id="16" dur="1750" autoRev="1" fill="hold"/>
                                        <p:tgtEl>
                                          <p:spTgt spid="6"/>
                                        </p:tgtEl>
                                      </p:cBhvr>
                                      <p:by x="105000" y="105000"/>
                                    </p:animScale>
                                  </p:childTnLst>
                                </p:cTn>
                              </p:par>
                              <p:par>
                                <p:cTn id="17" presetID="26" presetClass="emph" presetSubtype="0" repeatCount="indefinite" fill="hold" grpId="0" nodeType="withEffect">
                                  <p:stCondLst>
                                    <p:cond delay="1100"/>
                                  </p:stCondLst>
                                  <p:endCondLst>
                                    <p:cond evt="onNext" delay="0">
                                      <p:tgtEl>
                                        <p:sldTgt/>
                                      </p:tgtEl>
                                    </p:cond>
                                  </p:endCondLst>
                                  <p:childTnLst>
                                    <p:animEffect transition="out" filter="fade">
                                      <p:cBhvr>
                                        <p:cTn id="18" dur="3500" tmFilter="0, 0; .2, .5; .8, .5; 1, 0"/>
                                        <p:tgtEl>
                                          <p:spTgt spid="7"/>
                                        </p:tgtEl>
                                      </p:cBhvr>
                                    </p:animEffect>
                                    <p:animScale>
                                      <p:cBhvr>
                                        <p:cTn id="19" dur="1750" autoRev="1" fill="hold"/>
                                        <p:tgtEl>
                                          <p:spTgt spid="7"/>
                                        </p:tgtEl>
                                      </p:cBhvr>
                                      <p:by x="105000" y="105000"/>
                                    </p:animScale>
                                  </p:childTnLst>
                                </p:cTn>
                              </p:par>
                              <p:par>
                                <p:cTn id="20" presetID="26" presetClass="emph" presetSubtype="0" repeatCount="indefinite" fill="hold" grpId="0" nodeType="withEffect">
                                  <p:stCondLst>
                                    <p:cond delay="2000"/>
                                  </p:stCondLst>
                                  <p:endCondLst>
                                    <p:cond evt="onNext" delay="0">
                                      <p:tgtEl>
                                        <p:sldTgt/>
                                      </p:tgtEl>
                                    </p:cond>
                                  </p:endCondLst>
                                  <p:childTnLst>
                                    <p:animEffect transition="out" filter="fade">
                                      <p:cBhvr>
                                        <p:cTn id="21" dur="3500" tmFilter="0, 0; .2, .5; .8, .5; 1, 0"/>
                                        <p:tgtEl>
                                          <p:spTgt spid="8"/>
                                        </p:tgtEl>
                                      </p:cBhvr>
                                    </p:animEffect>
                                    <p:animScale>
                                      <p:cBhvr>
                                        <p:cTn id="22" dur="1750" autoRev="1" fill="hold"/>
                                        <p:tgtEl>
                                          <p:spTgt spid="8"/>
                                        </p:tgtEl>
                                      </p:cBhvr>
                                      <p:by x="105000" y="105000"/>
                                    </p:animScale>
                                  </p:childTnLst>
                                </p:cTn>
                              </p:par>
                              <p:par>
                                <p:cTn id="23" presetID="26" presetClass="emph" presetSubtype="0" repeatCount="indefinite" fill="hold" grpId="0" nodeType="withEffect">
                                  <p:stCondLst>
                                    <p:cond delay="0"/>
                                  </p:stCondLst>
                                  <p:endCondLst>
                                    <p:cond evt="onNext" delay="0">
                                      <p:tgtEl>
                                        <p:sldTgt/>
                                      </p:tgtEl>
                                    </p:cond>
                                  </p:endCondLst>
                                  <p:childTnLst>
                                    <p:animEffect transition="out" filter="fade">
                                      <p:cBhvr>
                                        <p:cTn id="24" dur="3500" tmFilter="0, 0; .2, .5; .8, .5; 1, 0"/>
                                        <p:tgtEl>
                                          <p:spTgt spid="9"/>
                                        </p:tgtEl>
                                      </p:cBhvr>
                                    </p:animEffect>
                                    <p:animScale>
                                      <p:cBhvr>
                                        <p:cTn id="25" dur="1750" autoRev="1" fill="hold"/>
                                        <p:tgtEl>
                                          <p:spTgt spid="9"/>
                                        </p:tgtEl>
                                      </p:cBhvr>
                                      <p:by x="105000" y="105000"/>
                                    </p:animScale>
                                  </p:childTnLst>
                                </p:cTn>
                              </p:par>
                              <p:par>
                                <p:cTn id="26" presetID="26" presetClass="emph" presetSubtype="0" repeatCount="indefinite" fill="hold" grpId="0" nodeType="withEffect">
                                  <p:stCondLst>
                                    <p:cond delay="1100"/>
                                  </p:stCondLst>
                                  <p:endCondLst>
                                    <p:cond evt="onNext" delay="0">
                                      <p:tgtEl>
                                        <p:sldTgt/>
                                      </p:tgtEl>
                                    </p:cond>
                                  </p:endCondLst>
                                  <p:childTnLst>
                                    <p:animEffect transition="out" filter="fade">
                                      <p:cBhvr>
                                        <p:cTn id="27" dur="3500" tmFilter="0, 0; .2, .5; .8, .5; 1, 0"/>
                                        <p:tgtEl>
                                          <p:spTgt spid="10"/>
                                        </p:tgtEl>
                                      </p:cBhvr>
                                    </p:animEffect>
                                    <p:animScale>
                                      <p:cBhvr>
                                        <p:cTn id="28" dur="1750" autoRev="1" fill="hold"/>
                                        <p:tgtEl>
                                          <p:spTgt spid="10"/>
                                        </p:tgtEl>
                                      </p:cBhvr>
                                      <p:by x="105000" y="105000"/>
                                    </p:animScale>
                                  </p:childTnLst>
                                </p:cTn>
                              </p:par>
                              <p:par>
                                <p:cTn id="29" presetID="26" presetClass="emph" presetSubtype="0" repeatCount="indefinite" fill="hold" grpId="0" nodeType="withEffect">
                                  <p:stCondLst>
                                    <p:cond delay="700"/>
                                  </p:stCondLst>
                                  <p:endCondLst>
                                    <p:cond evt="onNext" delay="0">
                                      <p:tgtEl>
                                        <p:sldTgt/>
                                      </p:tgtEl>
                                    </p:cond>
                                  </p:endCondLst>
                                  <p:childTnLst>
                                    <p:animEffect transition="out" filter="fade">
                                      <p:cBhvr>
                                        <p:cTn id="30" dur="3500" tmFilter="0, 0; .2, .5; .8, .5; 1, 0"/>
                                        <p:tgtEl>
                                          <p:spTgt spid="11"/>
                                        </p:tgtEl>
                                      </p:cBhvr>
                                    </p:animEffect>
                                    <p:animScale>
                                      <p:cBhvr>
                                        <p:cTn id="31" dur="1750" autoRev="1" fill="hold"/>
                                        <p:tgtEl>
                                          <p:spTgt spid="11"/>
                                        </p:tgtEl>
                                      </p:cBhvr>
                                      <p:by x="105000" y="105000"/>
                                    </p:animScale>
                                  </p:childTnLst>
                                </p:cTn>
                              </p:par>
                              <p:par>
                                <p:cTn id="32" presetID="26" presetClass="emph" presetSubtype="0" repeatCount="indefinite" fill="hold" grpId="0" nodeType="withEffect">
                                  <p:stCondLst>
                                    <p:cond delay="1800"/>
                                  </p:stCondLst>
                                  <p:endCondLst>
                                    <p:cond evt="onNext" delay="0">
                                      <p:tgtEl>
                                        <p:sldTgt/>
                                      </p:tgtEl>
                                    </p:cond>
                                  </p:endCondLst>
                                  <p:childTnLst>
                                    <p:animEffect transition="out" filter="fade">
                                      <p:cBhvr>
                                        <p:cTn id="33" dur="3500" tmFilter="0, 0; .2, .5; .8, .5; 1, 0"/>
                                        <p:tgtEl>
                                          <p:spTgt spid="12"/>
                                        </p:tgtEl>
                                      </p:cBhvr>
                                    </p:animEffect>
                                    <p:animScale>
                                      <p:cBhvr>
                                        <p:cTn id="34" dur="1750" autoRev="1" fill="hold"/>
                                        <p:tgtEl>
                                          <p:spTgt spid="12"/>
                                        </p:tgtEl>
                                      </p:cBhvr>
                                      <p:by x="105000" y="105000"/>
                                    </p:animScale>
                                  </p:childTnLst>
                                </p:cTn>
                              </p:par>
                              <p:par>
                                <p:cTn id="35" presetID="26" presetClass="emph" presetSubtype="0" repeatCount="indefinite" fill="hold" grpId="0" nodeType="withEffect">
                                  <p:stCondLst>
                                    <p:cond delay="500"/>
                                  </p:stCondLst>
                                  <p:endCondLst>
                                    <p:cond evt="onNext" delay="0">
                                      <p:tgtEl>
                                        <p:sldTgt/>
                                      </p:tgtEl>
                                    </p:cond>
                                  </p:endCondLst>
                                  <p:childTnLst>
                                    <p:animEffect transition="out" filter="fade">
                                      <p:cBhvr>
                                        <p:cTn id="36" dur="3500" tmFilter="0, 0; .2, .5; .8, .5; 1, 0"/>
                                        <p:tgtEl>
                                          <p:spTgt spid="13"/>
                                        </p:tgtEl>
                                      </p:cBhvr>
                                    </p:animEffect>
                                    <p:animScale>
                                      <p:cBhvr>
                                        <p:cTn id="37" dur="1750" autoRev="1" fill="hold"/>
                                        <p:tgtEl>
                                          <p:spTgt spid="13"/>
                                        </p:tgtEl>
                                      </p:cBhvr>
                                      <p:by x="105000" y="105000"/>
                                    </p:animScale>
                                  </p:childTnLst>
                                </p:cTn>
                              </p:par>
                              <p:par>
                                <p:cTn id="38" presetID="26" presetClass="emph" presetSubtype="0" repeatCount="indefinite" fill="hold" grpId="0" nodeType="withEffect">
                                  <p:stCondLst>
                                    <p:cond delay="0"/>
                                  </p:stCondLst>
                                  <p:endCondLst>
                                    <p:cond evt="onNext" delay="0">
                                      <p:tgtEl>
                                        <p:sldTgt/>
                                      </p:tgtEl>
                                    </p:cond>
                                  </p:endCondLst>
                                  <p:childTnLst>
                                    <p:animEffect transition="out" filter="fade">
                                      <p:cBhvr>
                                        <p:cTn id="39" dur="3500" tmFilter="0, 0; .2, .5; .8, .5; 1, 0"/>
                                        <p:tgtEl>
                                          <p:spTgt spid="14"/>
                                        </p:tgtEl>
                                      </p:cBhvr>
                                    </p:animEffect>
                                    <p:animScale>
                                      <p:cBhvr>
                                        <p:cTn id="40" dur="1750" autoRev="1" fill="hold"/>
                                        <p:tgtEl>
                                          <p:spTgt spid="14"/>
                                        </p:tgtEl>
                                      </p:cBhvr>
                                      <p:by x="105000" y="105000"/>
                                    </p:animScale>
                                  </p:childTnLst>
                                </p:cTn>
                              </p:par>
                              <p:par>
                                <p:cTn id="41" presetID="26" presetClass="emph" presetSubtype="0" repeatCount="indefinite" fill="hold" grpId="0" nodeType="withEffect">
                                  <p:stCondLst>
                                    <p:cond delay="0"/>
                                  </p:stCondLst>
                                  <p:endCondLst>
                                    <p:cond evt="onNext" delay="0">
                                      <p:tgtEl>
                                        <p:sldTgt/>
                                      </p:tgtEl>
                                    </p:cond>
                                  </p:endCondLst>
                                  <p:childTnLst>
                                    <p:animEffect transition="out" filter="fade">
                                      <p:cBhvr>
                                        <p:cTn id="42" dur="3500" tmFilter="0, 0; .2, .5; .8, .5; 1, 0"/>
                                        <p:tgtEl>
                                          <p:spTgt spid="15"/>
                                        </p:tgtEl>
                                      </p:cBhvr>
                                    </p:animEffect>
                                    <p:animScale>
                                      <p:cBhvr>
                                        <p:cTn id="43" dur="1750" autoRev="1" fill="hold"/>
                                        <p:tgtEl>
                                          <p:spTgt spid="15"/>
                                        </p:tgtEl>
                                      </p:cBhvr>
                                      <p:by x="105000" y="105000"/>
                                    </p:animScale>
                                  </p:childTnLst>
                                </p:cTn>
                              </p:par>
                              <p:par>
                                <p:cTn id="44" presetID="26" presetClass="emph" presetSubtype="0" repeatCount="indefinite" fill="hold" grpId="0" nodeType="withEffect">
                                  <p:stCondLst>
                                    <p:cond delay="1900"/>
                                  </p:stCondLst>
                                  <p:endCondLst>
                                    <p:cond evt="onNext" delay="0">
                                      <p:tgtEl>
                                        <p:sldTgt/>
                                      </p:tgtEl>
                                    </p:cond>
                                  </p:endCondLst>
                                  <p:childTnLst>
                                    <p:animEffect transition="out" filter="fade">
                                      <p:cBhvr>
                                        <p:cTn id="45" dur="3500" tmFilter="0, 0; .2, .5; .8, .5; 1, 0"/>
                                        <p:tgtEl>
                                          <p:spTgt spid="16"/>
                                        </p:tgtEl>
                                      </p:cBhvr>
                                    </p:animEffect>
                                    <p:animScale>
                                      <p:cBhvr>
                                        <p:cTn id="46" dur="1750" autoRev="1" fill="hold"/>
                                        <p:tgtEl>
                                          <p:spTgt spid="16"/>
                                        </p:tgtEl>
                                      </p:cBhvr>
                                      <p:by x="105000" y="105000"/>
                                    </p:animScale>
                                  </p:childTnLst>
                                </p:cTn>
                              </p:par>
                              <p:par>
                                <p:cTn id="47" presetID="26" presetClass="emph" presetSubtype="0" repeatCount="indefinite" fill="hold" grpId="0" nodeType="withEffect">
                                  <p:stCondLst>
                                    <p:cond delay="600"/>
                                  </p:stCondLst>
                                  <p:endCondLst>
                                    <p:cond evt="onNext" delay="0">
                                      <p:tgtEl>
                                        <p:sldTgt/>
                                      </p:tgtEl>
                                    </p:cond>
                                  </p:endCondLst>
                                  <p:childTnLst>
                                    <p:animEffect transition="out" filter="fade">
                                      <p:cBhvr>
                                        <p:cTn id="48" dur="3500" tmFilter="0, 0; .2, .5; .8, .5; 1, 0"/>
                                        <p:tgtEl>
                                          <p:spTgt spid="17"/>
                                        </p:tgtEl>
                                      </p:cBhvr>
                                    </p:animEffect>
                                    <p:animScale>
                                      <p:cBhvr>
                                        <p:cTn id="49" dur="1750" autoRev="1" fill="hold"/>
                                        <p:tgtEl>
                                          <p:spTgt spid="17"/>
                                        </p:tgtEl>
                                      </p:cBhvr>
                                      <p:by x="105000" y="105000"/>
                                    </p:animScale>
                                  </p:childTnLst>
                                </p:cTn>
                              </p:par>
                              <p:par>
                                <p:cTn id="50" presetID="26" presetClass="emph" presetSubtype="0" repeatCount="indefinite" fill="hold" grpId="0" nodeType="withEffect">
                                  <p:stCondLst>
                                    <p:cond delay="1000"/>
                                  </p:stCondLst>
                                  <p:endCondLst>
                                    <p:cond evt="onNext" delay="0">
                                      <p:tgtEl>
                                        <p:sldTgt/>
                                      </p:tgtEl>
                                    </p:cond>
                                  </p:endCondLst>
                                  <p:childTnLst>
                                    <p:animEffect transition="out" filter="fade">
                                      <p:cBhvr>
                                        <p:cTn id="51" dur="3500" tmFilter="0, 0; .2, .5; .8, .5; 1, 0"/>
                                        <p:tgtEl>
                                          <p:spTgt spid="18"/>
                                        </p:tgtEl>
                                      </p:cBhvr>
                                    </p:animEffect>
                                    <p:animScale>
                                      <p:cBhvr>
                                        <p:cTn id="52" dur="1750" autoRev="1" fill="hold"/>
                                        <p:tgtEl>
                                          <p:spTgt spid="18"/>
                                        </p:tgtEl>
                                      </p:cBhvr>
                                      <p:by x="105000" y="105000"/>
                                    </p:animScale>
                                  </p:childTnLst>
                                </p:cTn>
                              </p:par>
                              <p:par>
                                <p:cTn id="53" presetID="26" presetClass="emph" presetSubtype="0" repeatCount="indefinite" fill="hold" grpId="0" nodeType="withEffect">
                                  <p:stCondLst>
                                    <p:cond delay="1700"/>
                                  </p:stCondLst>
                                  <p:endCondLst>
                                    <p:cond evt="onNext" delay="0">
                                      <p:tgtEl>
                                        <p:sldTgt/>
                                      </p:tgtEl>
                                    </p:cond>
                                  </p:endCondLst>
                                  <p:childTnLst>
                                    <p:animEffect transition="out" filter="fade">
                                      <p:cBhvr>
                                        <p:cTn id="54" dur="3500" tmFilter="0, 0; .2, .5; .8, .5; 1, 0"/>
                                        <p:tgtEl>
                                          <p:spTgt spid="20"/>
                                        </p:tgtEl>
                                      </p:cBhvr>
                                    </p:animEffect>
                                    <p:animScale>
                                      <p:cBhvr>
                                        <p:cTn id="55" dur="1750" autoRev="1" fill="hold"/>
                                        <p:tgtEl>
                                          <p:spTgt spid="20"/>
                                        </p:tgtEl>
                                      </p:cBhvr>
                                      <p:by x="105000" y="105000"/>
                                    </p:animScale>
                                  </p:childTnLst>
                                </p:cTn>
                              </p:par>
                              <p:par>
                                <p:cTn id="56" presetID="26" presetClass="emph" presetSubtype="0" repeatCount="indefinite" fill="hold" grpId="0" nodeType="withEffect">
                                  <p:stCondLst>
                                    <p:cond delay="700"/>
                                  </p:stCondLst>
                                  <p:endCondLst>
                                    <p:cond evt="onNext" delay="0">
                                      <p:tgtEl>
                                        <p:sldTgt/>
                                      </p:tgtEl>
                                    </p:cond>
                                  </p:endCondLst>
                                  <p:childTnLst>
                                    <p:animEffect transition="out" filter="fade">
                                      <p:cBhvr>
                                        <p:cTn id="57" dur="3500" tmFilter="0, 0; .2, .5; .8, .5; 1, 0"/>
                                        <p:tgtEl>
                                          <p:spTgt spid="21"/>
                                        </p:tgtEl>
                                      </p:cBhvr>
                                    </p:animEffect>
                                    <p:animScale>
                                      <p:cBhvr>
                                        <p:cTn id="58" dur="1750" autoRev="1" fill="hold"/>
                                        <p:tgtEl>
                                          <p:spTgt spid="21"/>
                                        </p:tgtEl>
                                      </p:cBhvr>
                                      <p:by x="105000" y="105000"/>
                                    </p:animScale>
                                  </p:childTnLst>
                                </p:cTn>
                              </p:par>
                              <p:par>
                                <p:cTn id="59" presetID="26" presetClass="emph" presetSubtype="0" repeatCount="indefinite" fill="hold" grpId="0" nodeType="withEffect">
                                  <p:stCondLst>
                                    <p:cond delay="1100"/>
                                  </p:stCondLst>
                                  <p:endCondLst>
                                    <p:cond evt="onNext" delay="0">
                                      <p:tgtEl>
                                        <p:sldTgt/>
                                      </p:tgtEl>
                                    </p:cond>
                                  </p:endCondLst>
                                  <p:childTnLst>
                                    <p:animEffect transition="out" filter="fade">
                                      <p:cBhvr>
                                        <p:cTn id="60" dur="3500" tmFilter="0, 0; .2, .5; .8, .5; 1, 0"/>
                                        <p:tgtEl>
                                          <p:spTgt spid="22"/>
                                        </p:tgtEl>
                                      </p:cBhvr>
                                    </p:animEffect>
                                    <p:animScale>
                                      <p:cBhvr>
                                        <p:cTn id="61" dur="1750" autoRev="1" fill="hold"/>
                                        <p:tgtEl>
                                          <p:spTgt spid="22"/>
                                        </p:tgtEl>
                                      </p:cBhvr>
                                      <p:by x="105000" y="105000"/>
                                    </p:animScale>
                                  </p:childTnLst>
                                </p:cTn>
                              </p:par>
                              <p:par>
                                <p:cTn id="62" presetID="26" presetClass="emph" presetSubtype="0" repeatCount="indefinite" fill="hold" grpId="0" nodeType="withEffect">
                                  <p:stCondLst>
                                    <p:cond delay="0"/>
                                  </p:stCondLst>
                                  <p:endCondLst>
                                    <p:cond evt="onNext" delay="0">
                                      <p:tgtEl>
                                        <p:sldTgt/>
                                      </p:tgtEl>
                                    </p:cond>
                                  </p:endCondLst>
                                  <p:childTnLst>
                                    <p:animEffect transition="out" filter="fade">
                                      <p:cBhvr>
                                        <p:cTn id="63" dur="3500" tmFilter="0, 0; .2, .5; .8, .5; 1, 0"/>
                                        <p:tgtEl>
                                          <p:spTgt spid="23"/>
                                        </p:tgtEl>
                                      </p:cBhvr>
                                    </p:animEffect>
                                    <p:animScale>
                                      <p:cBhvr>
                                        <p:cTn id="64" dur="1750" autoRev="1" fill="hold"/>
                                        <p:tgtEl>
                                          <p:spTgt spid="23"/>
                                        </p:tgtEl>
                                      </p:cBhvr>
                                      <p:by x="105000" y="105000"/>
                                    </p:animScale>
                                  </p:childTnLst>
                                </p:cTn>
                              </p:par>
                              <p:par>
                                <p:cTn id="65" presetID="26" presetClass="emph" presetSubtype="0" repeatCount="indefinite" fill="hold" grpId="0" nodeType="withEffect">
                                  <p:stCondLst>
                                    <p:cond delay="0"/>
                                  </p:stCondLst>
                                  <p:endCondLst>
                                    <p:cond evt="onNext" delay="0">
                                      <p:tgtEl>
                                        <p:sldTgt/>
                                      </p:tgtEl>
                                    </p:cond>
                                  </p:endCondLst>
                                  <p:childTnLst>
                                    <p:animEffect transition="out" filter="fade">
                                      <p:cBhvr>
                                        <p:cTn id="66" dur="3500" tmFilter="0, 0; .2, .5; .8, .5; 1, 0"/>
                                        <p:tgtEl>
                                          <p:spTgt spid="24"/>
                                        </p:tgtEl>
                                      </p:cBhvr>
                                    </p:animEffect>
                                    <p:animScale>
                                      <p:cBhvr>
                                        <p:cTn id="67" dur="1750" autoRev="1" fill="hold"/>
                                        <p:tgtEl>
                                          <p:spTgt spid="24"/>
                                        </p:tgtEl>
                                      </p:cBhvr>
                                      <p:by x="105000" y="105000"/>
                                    </p:animScale>
                                  </p:childTnLst>
                                </p:cTn>
                              </p:par>
                              <p:par>
                                <p:cTn id="68" presetID="26" presetClass="emph" presetSubtype="0" repeatCount="indefinite" fill="hold" grpId="0" nodeType="withEffect">
                                  <p:stCondLst>
                                    <p:cond delay="900"/>
                                  </p:stCondLst>
                                  <p:endCondLst>
                                    <p:cond evt="onNext" delay="0">
                                      <p:tgtEl>
                                        <p:sldTgt/>
                                      </p:tgtEl>
                                    </p:cond>
                                  </p:endCondLst>
                                  <p:childTnLst>
                                    <p:animEffect transition="out" filter="fade">
                                      <p:cBhvr>
                                        <p:cTn id="69" dur="3500" tmFilter="0, 0; .2, .5; .8, .5; 1, 0"/>
                                        <p:tgtEl>
                                          <p:spTgt spid="25"/>
                                        </p:tgtEl>
                                      </p:cBhvr>
                                    </p:animEffect>
                                    <p:animScale>
                                      <p:cBhvr>
                                        <p:cTn id="70" dur="1750" autoRev="1" fill="hold"/>
                                        <p:tgtEl>
                                          <p:spTgt spid="25"/>
                                        </p:tgtEl>
                                      </p:cBhvr>
                                      <p:by x="105000" y="105000"/>
                                    </p:animScale>
                                  </p:childTnLst>
                                </p:cTn>
                              </p:par>
                              <p:par>
                                <p:cTn id="71" presetID="26" presetClass="emph" presetSubtype="0" repeatCount="indefinite" fill="hold" grpId="0" nodeType="withEffect">
                                  <p:stCondLst>
                                    <p:cond delay="200"/>
                                  </p:stCondLst>
                                  <p:endCondLst>
                                    <p:cond evt="onNext" delay="0">
                                      <p:tgtEl>
                                        <p:sldTgt/>
                                      </p:tgtEl>
                                    </p:cond>
                                  </p:endCondLst>
                                  <p:childTnLst>
                                    <p:animEffect transition="out" filter="fade">
                                      <p:cBhvr>
                                        <p:cTn id="72" dur="3500" tmFilter="0, 0; .2, .5; .8, .5; 1, 0"/>
                                        <p:tgtEl>
                                          <p:spTgt spid="26"/>
                                        </p:tgtEl>
                                      </p:cBhvr>
                                    </p:animEffect>
                                    <p:animScale>
                                      <p:cBhvr>
                                        <p:cTn id="73" dur="1750" autoRev="1" fill="hold"/>
                                        <p:tgtEl>
                                          <p:spTgt spid="26"/>
                                        </p:tgtEl>
                                      </p:cBhvr>
                                      <p:by x="105000" y="105000"/>
                                    </p:animScale>
                                  </p:childTnLst>
                                </p:cTn>
                              </p:par>
                              <p:par>
                                <p:cTn id="74" presetID="26" presetClass="emph" presetSubtype="0" repeatCount="indefinite" fill="hold" grpId="0" nodeType="withEffect">
                                  <p:stCondLst>
                                    <p:cond delay="800"/>
                                  </p:stCondLst>
                                  <p:endCondLst>
                                    <p:cond evt="onNext" delay="0">
                                      <p:tgtEl>
                                        <p:sldTgt/>
                                      </p:tgtEl>
                                    </p:cond>
                                  </p:endCondLst>
                                  <p:childTnLst>
                                    <p:animEffect transition="out" filter="fade">
                                      <p:cBhvr>
                                        <p:cTn id="75" dur="3500" tmFilter="0, 0; .2, .5; .8, .5; 1, 0"/>
                                        <p:tgtEl>
                                          <p:spTgt spid="27"/>
                                        </p:tgtEl>
                                      </p:cBhvr>
                                    </p:animEffect>
                                    <p:animScale>
                                      <p:cBhvr>
                                        <p:cTn id="76" dur="1750" autoRev="1" fill="hold"/>
                                        <p:tgtEl>
                                          <p:spTgt spid="27"/>
                                        </p:tgtEl>
                                      </p:cBhvr>
                                      <p:by x="105000" y="105000"/>
                                    </p:animScale>
                                  </p:childTnLst>
                                </p:cTn>
                              </p:par>
                              <p:par>
                                <p:cTn id="77" presetID="26" presetClass="emph" presetSubtype="0" repeatCount="indefinite" fill="hold" grpId="0" nodeType="withEffect">
                                  <p:stCondLst>
                                    <p:cond delay="800"/>
                                  </p:stCondLst>
                                  <p:endCondLst>
                                    <p:cond evt="onNext" delay="0">
                                      <p:tgtEl>
                                        <p:sldTgt/>
                                      </p:tgtEl>
                                    </p:cond>
                                  </p:endCondLst>
                                  <p:childTnLst>
                                    <p:animEffect transition="out" filter="fade">
                                      <p:cBhvr>
                                        <p:cTn id="78" dur="3500" tmFilter="0, 0; .2, .5; .8, .5; 1, 0"/>
                                        <p:tgtEl>
                                          <p:spTgt spid="28"/>
                                        </p:tgtEl>
                                      </p:cBhvr>
                                    </p:animEffect>
                                    <p:animScale>
                                      <p:cBhvr>
                                        <p:cTn id="79" dur="1750" autoRev="1" fill="hold"/>
                                        <p:tgtEl>
                                          <p:spTgt spid="28"/>
                                        </p:tgtEl>
                                      </p:cBhvr>
                                      <p:by x="105000" y="105000"/>
                                    </p:animScale>
                                  </p:childTnLst>
                                </p:cTn>
                              </p:par>
                              <p:par>
                                <p:cTn id="80" presetID="26" presetClass="emph" presetSubtype="0" repeatCount="indefinite" fill="hold" grpId="0" nodeType="withEffect">
                                  <p:stCondLst>
                                    <p:cond delay="200"/>
                                  </p:stCondLst>
                                  <p:endCondLst>
                                    <p:cond evt="onNext" delay="0">
                                      <p:tgtEl>
                                        <p:sldTgt/>
                                      </p:tgtEl>
                                    </p:cond>
                                  </p:endCondLst>
                                  <p:childTnLst>
                                    <p:animEffect transition="out" filter="fade">
                                      <p:cBhvr>
                                        <p:cTn id="81" dur="3500" tmFilter="0, 0; .2, .5; .8, .5; 1, 0"/>
                                        <p:tgtEl>
                                          <p:spTgt spid="29"/>
                                        </p:tgtEl>
                                      </p:cBhvr>
                                    </p:animEffect>
                                    <p:animScale>
                                      <p:cBhvr>
                                        <p:cTn id="82" dur="1750" autoRev="1" fill="hold"/>
                                        <p:tgtEl>
                                          <p:spTgt spid="29"/>
                                        </p:tgtEl>
                                      </p:cBhvr>
                                      <p:by x="105000" y="105000"/>
                                    </p:animScale>
                                  </p:childTnLst>
                                </p:cTn>
                              </p:par>
                              <p:par>
                                <p:cTn id="83" presetID="26" presetClass="emph" presetSubtype="0" repeatCount="indefinite" fill="hold" grpId="0" nodeType="withEffect">
                                  <p:stCondLst>
                                    <p:cond delay="1500"/>
                                  </p:stCondLst>
                                  <p:endCondLst>
                                    <p:cond evt="onNext" delay="0">
                                      <p:tgtEl>
                                        <p:sldTgt/>
                                      </p:tgtEl>
                                    </p:cond>
                                  </p:endCondLst>
                                  <p:childTnLst>
                                    <p:animEffect transition="out" filter="fade">
                                      <p:cBhvr>
                                        <p:cTn id="84" dur="3500" tmFilter="0, 0; .2, .5; .8, .5; 1, 0"/>
                                        <p:tgtEl>
                                          <p:spTgt spid="30"/>
                                        </p:tgtEl>
                                      </p:cBhvr>
                                    </p:animEffect>
                                    <p:animScale>
                                      <p:cBhvr>
                                        <p:cTn id="85" dur="1750" autoRev="1" fill="hold"/>
                                        <p:tgtEl>
                                          <p:spTgt spid="30"/>
                                        </p:tgtEl>
                                      </p:cBhvr>
                                      <p:by x="105000" y="105000"/>
                                    </p:animScale>
                                  </p:childTnLst>
                                </p:cTn>
                              </p:par>
                              <p:par>
                                <p:cTn id="86" presetID="26" presetClass="emph" presetSubtype="0" repeatCount="indefinite" fill="hold" grpId="0" nodeType="withEffect">
                                  <p:stCondLst>
                                    <p:cond delay="800"/>
                                  </p:stCondLst>
                                  <p:endCondLst>
                                    <p:cond evt="onNext" delay="0">
                                      <p:tgtEl>
                                        <p:sldTgt/>
                                      </p:tgtEl>
                                    </p:cond>
                                  </p:endCondLst>
                                  <p:childTnLst>
                                    <p:animEffect transition="out" filter="fade">
                                      <p:cBhvr>
                                        <p:cTn id="87" dur="3500" tmFilter="0, 0; .2, .5; .8, .5; 1, 0"/>
                                        <p:tgtEl>
                                          <p:spTgt spid="31"/>
                                        </p:tgtEl>
                                      </p:cBhvr>
                                    </p:animEffect>
                                    <p:animScale>
                                      <p:cBhvr>
                                        <p:cTn id="88" dur="1750" autoRev="1" fill="hold"/>
                                        <p:tgtEl>
                                          <p:spTgt spid="31"/>
                                        </p:tgtEl>
                                      </p:cBhvr>
                                      <p:by x="105000" y="105000"/>
                                    </p:animScale>
                                  </p:childTnLst>
                                </p:cTn>
                              </p:par>
                              <p:par>
                                <p:cTn id="89" presetID="26" presetClass="emph" presetSubtype="0" repeatCount="indefinite" fill="hold" grpId="0" nodeType="withEffect">
                                  <p:stCondLst>
                                    <p:cond delay="1600"/>
                                  </p:stCondLst>
                                  <p:endCondLst>
                                    <p:cond evt="onNext" delay="0">
                                      <p:tgtEl>
                                        <p:sldTgt/>
                                      </p:tgtEl>
                                    </p:cond>
                                  </p:endCondLst>
                                  <p:childTnLst>
                                    <p:animEffect transition="out" filter="fade">
                                      <p:cBhvr>
                                        <p:cTn id="90" dur="3500" tmFilter="0, 0; .2, .5; .8, .5; 1, 0"/>
                                        <p:tgtEl>
                                          <p:spTgt spid="32"/>
                                        </p:tgtEl>
                                      </p:cBhvr>
                                    </p:animEffect>
                                    <p:animScale>
                                      <p:cBhvr>
                                        <p:cTn id="91" dur="1750" autoRev="1" fill="hold"/>
                                        <p:tgtEl>
                                          <p:spTgt spid="32"/>
                                        </p:tgtEl>
                                      </p:cBhvr>
                                      <p:by x="105000" y="105000"/>
                                    </p:animScale>
                                  </p:childTnLst>
                                </p:cTn>
                              </p:par>
                              <p:par>
                                <p:cTn id="92" presetID="26" presetClass="emph" presetSubtype="0" repeatCount="indefinite" fill="hold" grpId="0" nodeType="withEffect">
                                  <p:stCondLst>
                                    <p:cond delay="800"/>
                                  </p:stCondLst>
                                  <p:endCondLst>
                                    <p:cond evt="onNext" delay="0">
                                      <p:tgtEl>
                                        <p:sldTgt/>
                                      </p:tgtEl>
                                    </p:cond>
                                  </p:endCondLst>
                                  <p:childTnLst>
                                    <p:animEffect transition="out" filter="fade">
                                      <p:cBhvr>
                                        <p:cTn id="93" dur="3500" tmFilter="0, 0; .2, .5; .8, .5; 1, 0"/>
                                        <p:tgtEl>
                                          <p:spTgt spid="33"/>
                                        </p:tgtEl>
                                      </p:cBhvr>
                                    </p:animEffect>
                                    <p:animScale>
                                      <p:cBhvr>
                                        <p:cTn id="94" dur="1750" autoRev="1" fill="hold"/>
                                        <p:tgtEl>
                                          <p:spTgt spid="33"/>
                                        </p:tgtEl>
                                      </p:cBhvr>
                                      <p:by x="105000" y="105000"/>
                                    </p:animScale>
                                  </p:childTnLst>
                                </p:cTn>
                              </p:par>
                              <p:par>
                                <p:cTn id="95" presetID="26" presetClass="emph" presetSubtype="0" repeatCount="indefinite" fill="hold" grpId="0" nodeType="withEffect">
                                  <p:stCondLst>
                                    <p:cond delay="400"/>
                                  </p:stCondLst>
                                  <p:endCondLst>
                                    <p:cond evt="onNext" delay="0">
                                      <p:tgtEl>
                                        <p:sldTgt/>
                                      </p:tgtEl>
                                    </p:cond>
                                  </p:endCondLst>
                                  <p:childTnLst>
                                    <p:animEffect transition="out" filter="fade">
                                      <p:cBhvr>
                                        <p:cTn id="96" dur="3500" tmFilter="0, 0; .2, .5; .8, .5; 1, 0"/>
                                        <p:tgtEl>
                                          <p:spTgt spid="34"/>
                                        </p:tgtEl>
                                      </p:cBhvr>
                                    </p:animEffect>
                                    <p:animScale>
                                      <p:cBhvr>
                                        <p:cTn id="97" dur="1750" autoRev="1" fill="hold"/>
                                        <p:tgtEl>
                                          <p:spTgt spid="34"/>
                                        </p:tgtEl>
                                      </p:cBhvr>
                                      <p:by x="105000" y="105000"/>
                                    </p:animScale>
                                  </p:childTnLst>
                                </p:cTn>
                              </p:par>
                              <p:par>
                                <p:cTn id="98" presetID="26" presetClass="emph" presetSubtype="0" repeatCount="indefinite" fill="hold" grpId="0" nodeType="withEffect">
                                  <p:stCondLst>
                                    <p:cond delay="0"/>
                                  </p:stCondLst>
                                  <p:endCondLst>
                                    <p:cond evt="onNext" delay="0">
                                      <p:tgtEl>
                                        <p:sldTgt/>
                                      </p:tgtEl>
                                    </p:cond>
                                  </p:endCondLst>
                                  <p:childTnLst>
                                    <p:animEffect transition="out" filter="fade">
                                      <p:cBhvr>
                                        <p:cTn id="99" dur="3500" tmFilter="0, 0; .2, .5; .8, .5; 1, 0"/>
                                        <p:tgtEl>
                                          <p:spTgt spid="35"/>
                                        </p:tgtEl>
                                      </p:cBhvr>
                                    </p:animEffect>
                                    <p:animScale>
                                      <p:cBhvr>
                                        <p:cTn id="100" dur="1750" autoRev="1" fill="hold"/>
                                        <p:tgtEl>
                                          <p:spTgt spid="35"/>
                                        </p:tgtEl>
                                      </p:cBhvr>
                                      <p:by x="105000" y="105000"/>
                                    </p:animScale>
                                  </p:childTnLst>
                                </p:cTn>
                              </p:par>
                              <p:par>
                                <p:cTn id="101" presetID="26" presetClass="emph" presetSubtype="0" repeatCount="indefinite" fill="hold" grpId="0" nodeType="withEffect">
                                  <p:stCondLst>
                                    <p:cond delay="1300"/>
                                  </p:stCondLst>
                                  <p:endCondLst>
                                    <p:cond evt="onNext" delay="0">
                                      <p:tgtEl>
                                        <p:sldTgt/>
                                      </p:tgtEl>
                                    </p:cond>
                                  </p:endCondLst>
                                  <p:childTnLst>
                                    <p:animEffect transition="out" filter="fade">
                                      <p:cBhvr>
                                        <p:cTn id="102" dur="3500" tmFilter="0, 0; .2, .5; .8, .5; 1, 0"/>
                                        <p:tgtEl>
                                          <p:spTgt spid="36"/>
                                        </p:tgtEl>
                                      </p:cBhvr>
                                    </p:animEffect>
                                    <p:animScale>
                                      <p:cBhvr>
                                        <p:cTn id="103" dur="1750" autoRev="1" fill="hold"/>
                                        <p:tgtEl>
                                          <p:spTgt spid="36"/>
                                        </p:tgtEl>
                                      </p:cBhvr>
                                      <p:by x="105000" y="105000"/>
                                    </p:animScale>
                                  </p:childTnLst>
                                </p:cTn>
                              </p:par>
                              <p:par>
                                <p:cTn id="104" presetID="26" presetClass="emph" presetSubtype="0" repeatCount="indefinite" fill="hold" grpId="0" nodeType="withEffect">
                                  <p:stCondLst>
                                    <p:cond delay="700"/>
                                  </p:stCondLst>
                                  <p:endCondLst>
                                    <p:cond evt="onNext" delay="0">
                                      <p:tgtEl>
                                        <p:sldTgt/>
                                      </p:tgtEl>
                                    </p:cond>
                                  </p:endCondLst>
                                  <p:childTnLst>
                                    <p:animEffect transition="out" filter="fade">
                                      <p:cBhvr>
                                        <p:cTn id="105" dur="3500" tmFilter="0, 0; .2, .5; .8, .5; 1, 0"/>
                                        <p:tgtEl>
                                          <p:spTgt spid="37"/>
                                        </p:tgtEl>
                                      </p:cBhvr>
                                    </p:animEffect>
                                    <p:animScale>
                                      <p:cBhvr>
                                        <p:cTn id="106" dur="1750" autoRev="1" fill="hold"/>
                                        <p:tgtEl>
                                          <p:spTgt spid="37"/>
                                        </p:tgtEl>
                                      </p:cBhvr>
                                      <p:by x="105000" y="105000"/>
                                    </p:animScale>
                                  </p:childTnLst>
                                </p:cTn>
                              </p:par>
                              <p:par>
                                <p:cTn id="107" presetID="26" presetClass="emph" presetSubtype="0" repeatCount="indefinite" fill="hold" grpId="0" nodeType="withEffect">
                                  <p:stCondLst>
                                    <p:cond delay="1600"/>
                                  </p:stCondLst>
                                  <p:endCondLst>
                                    <p:cond evt="onNext" delay="0">
                                      <p:tgtEl>
                                        <p:sldTgt/>
                                      </p:tgtEl>
                                    </p:cond>
                                  </p:endCondLst>
                                  <p:childTnLst>
                                    <p:animEffect transition="out" filter="fade">
                                      <p:cBhvr>
                                        <p:cTn id="108" dur="3500" tmFilter="0, 0; .2, .5; .8, .5; 1, 0"/>
                                        <p:tgtEl>
                                          <p:spTgt spid="38"/>
                                        </p:tgtEl>
                                      </p:cBhvr>
                                    </p:animEffect>
                                    <p:animScale>
                                      <p:cBhvr>
                                        <p:cTn id="109" dur="1750" autoRev="1" fill="hold"/>
                                        <p:tgtEl>
                                          <p:spTgt spid="38"/>
                                        </p:tgtEl>
                                      </p:cBhvr>
                                      <p:by x="105000" y="105000"/>
                                    </p:animScale>
                                  </p:childTnLst>
                                </p:cTn>
                              </p:par>
                              <p:par>
                                <p:cTn id="110" presetID="26" presetClass="emph" presetSubtype="0" repeatCount="indefinite" fill="hold" grpId="0" nodeType="withEffect">
                                  <p:stCondLst>
                                    <p:cond delay="300"/>
                                  </p:stCondLst>
                                  <p:endCondLst>
                                    <p:cond evt="onNext" delay="0">
                                      <p:tgtEl>
                                        <p:sldTgt/>
                                      </p:tgtEl>
                                    </p:cond>
                                  </p:endCondLst>
                                  <p:childTnLst>
                                    <p:animEffect transition="out" filter="fade">
                                      <p:cBhvr>
                                        <p:cTn id="111" dur="3500" tmFilter="0, 0; .2, .5; .8, .5; 1, 0"/>
                                        <p:tgtEl>
                                          <p:spTgt spid="39"/>
                                        </p:tgtEl>
                                      </p:cBhvr>
                                    </p:animEffect>
                                    <p:animScale>
                                      <p:cBhvr>
                                        <p:cTn id="112" dur="1750" autoRev="1" fill="hold"/>
                                        <p:tgtEl>
                                          <p:spTgt spid="39"/>
                                        </p:tgtEl>
                                      </p:cBhvr>
                                      <p:by x="105000" y="105000"/>
                                    </p:animScale>
                                  </p:childTnLst>
                                </p:cTn>
                              </p:par>
                              <p:par>
                                <p:cTn id="113" presetID="26" presetClass="emph" presetSubtype="0" repeatCount="indefinite" fill="hold" grpId="0" nodeType="withEffect">
                                  <p:stCondLst>
                                    <p:cond delay="300"/>
                                  </p:stCondLst>
                                  <p:endCondLst>
                                    <p:cond evt="onNext" delay="0">
                                      <p:tgtEl>
                                        <p:sldTgt/>
                                      </p:tgtEl>
                                    </p:cond>
                                  </p:endCondLst>
                                  <p:childTnLst>
                                    <p:animEffect transition="out" filter="fade">
                                      <p:cBhvr>
                                        <p:cTn id="114" dur="3500" tmFilter="0, 0; .2, .5; .8, .5; 1, 0"/>
                                        <p:tgtEl>
                                          <p:spTgt spid="42"/>
                                        </p:tgtEl>
                                      </p:cBhvr>
                                    </p:animEffect>
                                    <p:animScale>
                                      <p:cBhvr>
                                        <p:cTn id="115" dur="17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eck 32">
            <a:extLst>
              <a:ext uri="{FF2B5EF4-FFF2-40B4-BE49-F238E27FC236}">
                <a16:creationId xmlns:a16="http://schemas.microsoft.com/office/drawing/2014/main" id="{1E9AC866-460E-40D1-BA31-79E6E2BF4634}"/>
              </a:ext>
            </a:extLst>
          </p:cNvPr>
          <p:cNvSpPr/>
          <p:nvPr/>
        </p:nvSpPr>
        <p:spPr bwMode="auto">
          <a:xfrm>
            <a:off x="6608045" y="4358269"/>
            <a:ext cx="1558629" cy="1440160"/>
          </a:xfrm>
          <a:prstGeom prst="rect">
            <a:avLst/>
          </a:prstGeom>
          <a:solidFill>
            <a:srgbClr val="003399"/>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36000" tIns="45720" rIns="36000" bIns="45720" numCol="1" rtlCol="0" anchor="b"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FFFFFF"/>
                </a:solidFill>
                <a:effectLst/>
                <a:uLnTx/>
                <a:uFillTx/>
              </a:rPr>
              <a:t>SI </a:t>
            </a:r>
            <a:r>
              <a:rPr kumimoji="0" lang="de-DE" sz="1400" b="1" i="0" u="none" strike="noStrike" kern="0" cap="none" spc="0" normalizeH="0" baseline="0" noProof="0" dirty="0" err="1">
                <a:ln>
                  <a:noFill/>
                </a:ln>
                <a:solidFill>
                  <a:srgbClr val="FFFFFF"/>
                </a:solidFill>
                <a:effectLst/>
                <a:uLnTx/>
                <a:uFillTx/>
              </a:rPr>
              <a:t>WorkLife</a:t>
            </a:r>
            <a:r>
              <a:rPr kumimoji="0" lang="de-DE" sz="1400" b="1" i="0" u="none" strike="noStrike" kern="0" cap="none" spc="0" normalizeH="0" baseline="0" noProof="0" dirty="0">
                <a:ln>
                  <a:noFill/>
                </a:ln>
                <a:solidFill>
                  <a:srgbClr val="FFFFFF"/>
                </a:solidFill>
                <a:effectLst/>
                <a:uLnTx/>
                <a:uFillTx/>
              </a:rPr>
              <a:t> KOMFORT</a:t>
            </a:r>
          </a:p>
        </p:txBody>
      </p:sp>
      <p:sp>
        <p:nvSpPr>
          <p:cNvPr id="34" name="Rechteck 33">
            <a:extLst>
              <a:ext uri="{FF2B5EF4-FFF2-40B4-BE49-F238E27FC236}">
                <a16:creationId xmlns:a16="http://schemas.microsoft.com/office/drawing/2014/main" id="{1F41F180-0F6E-4160-B691-13F8BE94F8A6}"/>
              </a:ext>
            </a:extLst>
          </p:cNvPr>
          <p:cNvSpPr/>
          <p:nvPr/>
        </p:nvSpPr>
        <p:spPr bwMode="auto">
          <a:xfrm>
            <a:off x="8350684" y="4358044"/>
            <a:ext cx="1558629" cy="1440160"/>
          </a:xfrm>
          <a:prstGeom prst="rect">
            <a:avLst/>
          </a:prstGeom>
          <a:solidFill>
            <a:srgbClr val="003399"/>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36000" tIns="45720" rIns="36000" bIns="45720" numCol="1" rtlCol="0" anchor="b"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FFFFFF"/>
                </a:solidFill>
                <a:effectLst/>
                <a:uLnTx/>
                <a:uFillTx/>
              </a:rPr>
              <a:t>SI </a:t>
            </a:r>
            <a:r>
              <a:rPr kumimoji="0" lang="de-DE" sz="1400" b="1" i="0" u="none" strike="noStrike" kern="0" cap="none" spc="0" normalizeH="0" baseline="0" noProof="0" dirty="0" err="1">
                <a:ln>
                  <a:noFill/>
                </a:ln>
                <a:solidFill>
                  <a:srgbClr val="FFFFFF"/>
                </a:solidFill>
                <a:effectLst/>
                <a:uLnTx/>
                <a:uFillTx/>
              </a:rPr>
              <a:t>WorkLife</a:t>
            </a:r>
            <a:r>
              <a:rPr kumimoji="0" lang="de-DE" sz="1400" b="1" i="0" u="none" strike="noStrike" kern="0" cap="none" spc="0" normalizeH="0" baseline="0" noProof="0" dirty="0">
                <a:ln>
                  <a:noFill/>
                </a:ln>
                <a:solidFill>
                  <a:srgbClr val="FFFFFF"/>
                </a:solidFill>
                <a:effectLst/>
                <a:uLnTx/>
                <a:uFillTx/>
              </a:rPr>
              <a:t> KOMFORT-PLUS</a:t>
            </a:r>
          </a:p>
        </p:txBody>
      </p:sp>
      <p:sp>
        <p:nvSpPr>
          <p:cNvPr id="31" name="Rechteck 30">
            <a:extLst>
              <a:ext uri="{FF2B5EF4-FFF2-40B4-BE49-F238E27FC236}">
                <a16:creationId xmlns:a16="http://schemas.microsoft.com/office/drawing/2014/main" id="{6F2D0E28-17FF-4524-A297-5D986773DCA0}"/>
              </a:ext>
            </a:extLst>
          </p:cNvPr>
          <p:cNvSpPr/>
          <p:nvPr/>
        </p:nvSpPr>
        <p:spPr bwMode="auto">
          <a:xfrm>
            <a:off x="2260778" y="4358044"/>
            <a:ext cx="1558629" cy="1440160"/>
          </a:xfrm>
          <a:prstGeom prst="rect">
            <a:avLst/>
          </a:prstGeom>
          <a:solidFill>
            <a:srgbClr val="003399"/>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36000" tIns="45720" rIns="36000" bIns="45720" numCol="1" rtlCol="0" anchor="b"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FFFFFF"/>
                </a:solidFill>
                <a:effectLst/>
                <a:uLnTx/>
                <a:uFillTx/>
              </a:rPr>
              <a:t>SI </a:t>
            </a:r>
            <a:r>
              <a:rPr kumimoji="0" lang="de-DE" sz="1400" b="1" i="0" u="none" strike="noStrike" kern="0" cap="none" spc="0" normalizeH="0" baseline="0" noProof="0" dirty="0" err="1">
                <a:ln>
                  <a:noFill/>
                </a:ln>
                <a:solidFill>
                  <a:srgbClr val="FFFFFF"/>
                </a:solidFill>
                <a:effectLst/>
                <a:uLnTx/>
                <a:uFillTx/>
              </a:rPr>
              <a:t>WorkLife</a:t>
            </a:r>
            <a:r>
              <a:rPr kumimoji="0" lang="de-DE" sz="1400" b="1" i="0" u="none" strike="noStrike" kern="0" cap="none" spc="0" normalizeH="0" baseline="0" noProof="0" dirty="0">
                <a:ln>
                  <a:noFill/>
                </a:ln>
                <a:solidFill>
                  <a:srgbClr val="FFFFFF"/>
                </a:solidFill>
                <a:effectLst/>
                <a:uLnTx/>
                <a:uFillTx/>
              </a:rPr>
              <a:t> EXKLUSIV</a:t>
            </a:r>
          </a:p>
        </p:txBody>
      </p:sp>
      <p:sp>
        <p:nvSpPr>
          <p:cNvPr id="32" name="Rechteck 31">
            <a:extLst>
              <a:ext uri="{FF2B5EF4-FFF2-40B4-BE49-F238E27FC236}">
                <a16:creationId xmlns:a16="http://schemas.microsoft.com/office/drawing/2014/main" id="{87356CA0-A4F4-4B06-91CA-D0A7EA66B11F}"/>
              </a:ext>
            </a:extLst>
          </p:cNvPr>
          <p:cNvSpPr/>
          <p:nvPr/>
        </p:nvSpPr>
        <p:spPr bwMode="auto">
          <a:xfrm>
            <a:off x="3958194" y="4358044"/>
            <a:ext cx="1558629" cy="1440160"/>
          </a:xfrm>
          <a:prstGeom prst="rect">
            <a:avLst/>
          </a:prstGeom>
          <a:solidFill>
            <a:srgbClr val="003399"/>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36000" tIns="45720" rIns="36000" bIns="45720" numCol="1" rtlCol="0" anchor="b"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FFFFFF"/>
                </a:solidFill>
                <a:effectLst/>
                <a:uLnTx/>
                <a:uFillTx/>
              </a:rPr>
              <a:t>SI </a:t>
            </a:r>
            <a:r>
              <a:rPr kumimoji="0" lang="de-DE" sz="1400" b="1" i="0" u="none" strike="noStrike" kern="0" cap="none" spc="0" normalizeH="0" baseline="0" noProof="0" dirty="0" err="1">
                <a:ln>
                  <a:noFill/>
                </a:ln>
                <a:solidFill>
                  <a:srgbClr val="FFFFFF"/>
                </a:solidFill>
                <a:effectLst/>
                <a:uLnTx/>
                <a:uFillTx/>
              </a:rPr>
              <a:t>WorkLife</a:t>
            </a:r>
            <a:r>
              <a:rPr kumimoji="0" lang="de-DE" sz="1400" b="1" i="0" u="none" strike="noStrike" kern="0" cap="none" spc="0" normalizeH="0" baseline="0" noProof="0" dirty="0">
                <a:ln>
                  <a:noFill/>
                </a:ln>
                <a:solidFill>
                  <a:srgbClr val="FFFFFF"/>
                </a:solidFill>
                <a:effectLst/>
                <a:uLnTx/>
                <a:uFillTx/>
              </a:rPr>
              <a:t> EXKLUSIV-PLUS</a:t>
            </a:r>
          </a:p>
        </p:txBody>
      </p:sp>
      <p:sp>
        <p:nvSpPr>
          <p:cNvPr id="21" name="Rechteck 20">
            <a:extLst>
              <a:ext uri="{FF2B5EF4-FFF2-40B4-BE49-F238E27FC236}">
                <a16:creationId xmlns:a16="http://schemas.microsoft.com/office/drawing/2014/main" id="{32215D79-BB9D-46E5-86AB-F2632B25F8F4}"/>
              </a:ext>
            </a:extLst>
          </p:cNvPr>
          <p:cNvSpPr/>
          <p:nvPr/>
        </p:nvSpPr>
        <p:spPr bwMode="auto">
          <a:xfrm>
            <a:off x="1887528" y="4041997"/>
            <a:ext cx="3816424" cy="926912"/>
          </a:xfrm>
          <a:prstGeom prst="rect">
            <a:avLst/>
          </a:prstGeom>
          <a:solidFill>
            <a:schemeClr val="bg1"/>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200" b="1" kern="0" dirty="0">
                <a:solidFill>
                  <a:schemeClr val="tx2"/>
                </a:solidFill>
              </a:rPr>
              <a:t>Die Berufsunfähigkeitsversicherung</a:t>
            </a:r>
          </a:p>
          <a:p>
            <a:pPr marL="0" marR="0" lvl="0" indent="0" defTabSz="914400" eaLnBrk="1" fontAlgn="auto" latinLnBrk="0" hangingPunct="1">
              <a:lnSpc>
                <a:spcPct val="100000"/>
              </a:lnSpc>
              <a:spcBef>
                <a:spcPts val="0"/>
              </a:spcBef>
              <a:spcAft>
                <a:spcPts val="0"/>
              </a:spcAft>
              <a:buClrTx/>
              <a:buSzTx/>
              <a:buFontTx/>
              <a:buNone/>
              <a:tabLst/>
              <a:defRPr/>
            </a:pPr>
            <a:endParaRPr lang="de-DE" sz="1200" b="1" kern="0" dirty="0">
              <a:solidFill>
                <a:schemeClr val="tx2"/>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de-DE" sz="2000" b="1" kern="0" dirty="0">
                <a:solidFill>
                  <a:schemeClr val="tx2"/>
                </a:solidFill>
              </a:rPr>
              <a:t>SI </a:t>
            </a:r>
            <a:r>
              <a:rPr lang="de-DE" sz="2000" b="1" kern="0" dirty="0" err="1">
                <a:solidFill>
                  <a:schemeClr val="tx2"/>
                </a:solidFill>
              </a:rPr>
              <a:t>WorkLife</a:t>
            </a:r>
            <a:r>
              <a:rPr lang="de-DE" sz="2000" b="1" kern="0" dirty="0">
                <a:solidFill>
                  <a:schemeClr val="tx2"/>
                </a:solidFill>
              </a:rPr>
              <a:t> EXKLUSIV</a:t>
            </a:r>
          </a:p>
        </p:txBody>
      </p:sp>
      <p:sp>
        <p:nvSpPr>
          <p:cNvPr id="22" name="Rechteck 21">
            <a:extLst>
              <a:ext uri="{FF2B5EF4-FFF2-40B4-BE49-F238E27FC236}">
                <a16:creationId xmlns:a16="http://schemas.microsoft.com/office/drawing/2014/main" id="{A84BE191-DC6C-467C-ACCB-83D5238578BF}"/>
              </a:ext>
            </a:extLst>
          </p:cNvPr>
          <p:cNvSpPr/>
          <p:nvPr/>
        </p:nvSpPr>
        <p:spPr bwMode="auto">
          <a:xfrm>
            <a:off x="6424032" y="4066939"/>
            <a:ext cx="3816424" cy="926912"/>
          </a:xfrm>
          <a:prstGeom prst="rect">
            <a:avLst/>
          </a:prstGeom>
          <a:solidFill>
            <a:schemeClr val="bg1"/>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chemeClr val="tx2"/>
                </a:solidFill>
                <a:effectLst/>
                <a:uLnTx/>
                <a:uFillTx/>
              </a:rPr>
              <a:t>Die Grundfähigkeitsversicherung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1200" b="1" i="0" u="none" strike="noStrike" kern="0" cap="none" spc="0" normalizeH="0" baseline="0" noProof="0" dirty="0">
              <a:ln>
                <a:noFill/>
              </a:ln>
              <a:solidFill>
                <a:schemeClr val="tx2"/>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chemeClr val="tx2"/>
                </a:solidFill>
                <a:effectLst/>
                <a:uLnTx/>
                <a:uFillTx/>
              </a:rPr>
              <a:t>SI </a:t>
            </a:r>
            <a:r>
              <a:rPr kumimoji="0" lang="de-DE" sz="2000" b="1" i="0" u="none" strike="noStrike" kern="0" cap="none" spc="0" normalizeH="0" baseline="0" noProof="0" dirty="0" err="1">
                <a:ln>
                  <a:noFill/>
                </a:ln>
                <a:solidFill>
                  <a:schemeClr val="tx2"/>
                </a:solidFill>
                <a:effectLst/>
                <a:uLnTx/>
                <a:uFillTx/>
              </a:rPr>
              <a:t>WorkLife</a:t>
            </a:r>
            <a:r>
              <a:rPr kumimoji="0" lang="de-DE" sz="2000" b="1" i="0" u="none" strike="noStrike" kern="0" cap="none" spc="0" normalizeH="0" baseline="0" noProof="0" dirty="0">
                <a:ln>
                  <a:noFill/>
                </a:ln>
                <a:solidFill>
                  <a:schemeClr val="tx2"/>
                </a:solidFill>
                <a:effectLst/>
                <a:uLnTx/>
                <a:uFillTx/>
              </a:rPr>
              <a:t> KOMFORT</a:t>
            </a:r>
          </a:p>
        </p:txBody>
      </p:sp>
      <p:sp>
        <p:nvSpPr>
          <p:cNvPr id="35" name="Rechteck 34">
            <a:extLst>
              <a:ext uri="{FF2B5EF4-FFF2-40B4-BE49-F238E27FC236}">
                <a16:creationId xmlns:a16="http://schemas.microsoft.com/office/drawing/2014/main" id="{3030742A-B365-432C-B069-6D8DDDBED7C0}"/>
              </a:ext>
            </a:extLst>
          </p:cNvPr>
          <p:cNvSpPr/>
          <p:nvPr/>
        </p:nvSpPr>
        <p:spPr bwMode="auto">
          <a:xfrm>
            <a:off x="244285" y="231593"/>
            <a:ext cx="11703429" cy="990712"/>
          </a:xfrm>
          <a:prstGeom prst="rect">
            <a:avLst/>
          </a:prstGeom>
          <a:solidFill>
            <a:srgbClr val="003399"/>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FFFFFF"/>
                </a:solidFill>
                <a:effectLst/>
                <a:uLnTx/>
                <a:uFillTx/>
              </a:rPr>
              <a:t>SI WorkLife</a:t>
            </a:r>
            <a:r>
              <a:rPr lang="de-DE" sz="2400" b="1" kern="0" dirty="0">
                <a:solidFill>
                  <a:srgbClr val="FFFFFF"/>
                </a:solidFill>
              </a:rPr>
              <a:t> – Die neuen Lösungen der LV im Einkommensschutz</a:t>
            </a:r>
            <a:endParaRPr kumimoji="0" lang="de-DE" sz="2400" b="1" i="0" u="none" strike="noStrike" kern="0" cap="none" spc="0" normalizeH="0" baseline="0" noProof="0" dirty="0">
              <a:ln>
                <a:noFill/>
              </a:ln>
              <a:solidFill>
                <a:srgbClr val="FFFFFF"/>
              </a:solidFill>
              <a:effectLst/>
              <a:uLnTx/>
              <a:uFillTx/>
            </a:endParaRPr>
          </a:p>
        </p:txBody>
      </p:sp>
      <p:pic>
        <p:nvPicPr>
          <p:cNvPr id="36" name="Grafik 35">
            <a:extLst>
              <a:ext uri="{FF2B5EF4-FFF2-40B4-BE49-F238E27FC236}">
                <a16:creationId xmlns:a16="http://schemas.microsoft.com/office/drawing/2014/main" id="{AC1DB92D-452F-4EDE-9945-A4166BBA1000}"/>
              </a:ext>
            </a:extLst>
          </p:cNvPr>
          <p:cNvPicPr>
            <a:picLocks noChangeAspect="1"/>
          </p:cNvPicPr>
          <p:nvPr/>
        </p:nvPicPr>
        <p:blipFill>
          <a:blip r:embed="rId3"/>
          <a:stretch>
            <a:fillRect/>
          </a:stretch>
        </p:blipFill>
        <p:spPr>
          <a:xfrm>
            <a:off x="5088103" y="1052736"/>
            <a:ext cx="1993884" cy="2819246"/>
          </a:xfrm>
          <a:prstGeom prst="rect">
            <a:avLst/>
          </a:prstGeom>
          <a:solidFill>
            <a:schemeClr val="bg1"/>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pic>
      <p:grpSp>
        <p:nvGrpSpPr>
          <p:cNvPr id="2" name="Gruppieren 1">
            <a:extLst>
              <a:ext uri="{FF2B5EF4-FFF2-40B4-BE49-F238E27FC236}">
                <a16:creationId xmlns:a16="http://schemas.microsoft.com/office/drawing/2014/main" id="{4B5B3FDA-16E9-45FA-89C6-AC383D605786}"/>
              </a:ext>
            </a:extLst>
          </p:cNvPr>
          <p:cNvGrpSpPr/>
          <p:nvPr/>
        </p:nvGrpSpPr>
        <p:grpSpPr>
          <a:xfrm>
            <a:off x="244284" y="3212699"/>
            <a:ext cx="1851274" cy="2585505"/>
            <a:chOff x="244284" y="3212699"/>
            <a:chExt cx="1851274" cy="2585505"/>
          </a:xfrm>
        </p:grpSpPr>
        <p:pic>
          <p:nvPicPr>
            <p:cNvPr id="24" name="Grafik 23">
              <a:extLst>
                <a:ext uri="{FF2B5EF4-FFF2-40B4-BE49-F238E27FC236}">
                  <a16:creationId xmlns:a16="http://schemas.microsoft.com/office/drawing/2014/main" id="{4749D54A-F0E1-4664-BB39-CBE7B01C5013}"/>
                </a:ext>
              </a:extLst>
            </p:cNvPr>
            <p:cNvPicPr>
              <a:picLocks noChangeAspect="1"/>
            </p:cNvPicPr>
            <p:nvPr/>
          </p:nvPicPr>
          <p:blipFill>
            <a:blip r:embed="rId4"/>
            <a:stretch>
              <a:fillRect/>
            </a:stretch>
          </p:blipFill>
          <p:spPr>
            <a:xfrm>
              <a:off x="244284" y="3212699"/>
              <a:ext cx="1851274" cy="2585505"/>
            </a:xfrm>
            <a:prstGeom prst="rect">
              <a:avLst/>
            </a:prstGeom>
            <a:solidFill>
              <a:schemeClr val="bg1"/>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pic>
        <p:pic>
          <p:nvPicPr>
            <p:cNvPr id="13" name="Picture 5" descr="SIGNAL_IDUNA_Stoerer_Kreis_RGB_bordeaux_45x45">
              <a:extLst>
                <a:ext uri="{FF2B5EF4-FFF2-40B4-BE49-F238E27FC236}">
                  <a16:creationId xmlns:a16="http://schemas.microsoft.com/office/drawing/2014/main" id="{D55E4617-85D9-4CB6-BECD-9DDC143D88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rot="480000">
              <a:off x="1519704" y="4510173"/>
              <a:ext cx="462584" cy="429941"/>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Oval 8">
            <a:extLst>
              <a:ext uri="{FF2B5EF4-FFF2-40B4-BE49-F238E27FC236}">
                <a16:creationId xmlns:a16="http://schemas.microsoft.com/office/drawing/2014/main" id="{8E0C04C9-AEC9-4575-B1EE-961C007C9BCB}"/>
              </a:ext>
            </a:extLst>
          </p:cNvPr>
          <p:cNvSpPr>
            <a:spLocks noChangeArrowheads="1"/>
          </p:cNvSpPr>
          <p:nvPr/>
        </p:nvSpPr>
        <p:spPr bwMode="gray">
          <a:xfrm rot="480000">
            <a:off x="1651612" y="4764100"/>
            <a:ext cx="598657" cy="555362"/>
          </a:xfrm>
          <a:prstGeom prst="ellipse">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tLang="de-DE" sz="2800" b="1" dirty="0">
              <a:solidFill>
                <a:schemeClr val="bg1"/>
              </a:solidFill>
            </a:endParaRPr>
          </a:p>
        </p:txBody>
      </p:sp>
      <p:grpSp>
        <p:nvGrpSpPr>
          <p:cNvPr id="4" name="Gruppieren 3">
            <a:extLst>
              <a:ext uri="{FF2B5EF4-FFF2-40B4-BE49-F238E27FC236}">
                <a16:creationId xmlns:a16="http://schemas.microsoft.com/office/drawing/2014/main" id="{493892DC-615E-4EC3-A00D-52C71F93B5EE}"/>
              </a:ext>
            </a:extLst>
          </p:cNvPr>
          <p:cNvGrpSpPr/>
          <p:nvPr/>
        </p:nvGrpSpPr>
        <p:grpSpPr>
          <a:xfrm>
            <a:off x="10118347" y="3212699"/>
            <a:ext cx="1829367" cy="2585505"/>
            <a:chOff x="10118347" y="3212699"/>
            <a:chExt cx="1829367" cy="2585505"/>
          </a:xfrm>
        </p:grpSpPr>
        <p:pic>
          <p:nvPicPr>
            <p:cNvPr id="25" name="Grafik 24">
              <a:extLst>
                <a:ext uri="{FF2B5EF4-FFF2-40B4-BE49-F238E27FC236}">
                  <a16:creationId xmlns:a16="http://schemas.microsoft.com/office/drawing/2014/main" id="{2563011C-9362-4C7D-A7C7-0D868801D5EC}"/>
                </a:ext>
              </a:extLst>
            </p:cNvPr>
            <p:cNvPicPr>
              <a:picLocks noChangeAspect="1"/>
            </p:cNvPicPr>
            <p:nvPr/>
          </p:nvPicPr>
          <p:blipFill>
            <a:blip r:embed="rId6"/>
            <a:stretch>
              <a:fillRect/>
            </a:stretch>
          </p:blipFill>
          <p:spPr>
            <a:xfrm>
              <a:off x="10118347" y="3212699"/>
              <a:ext cx="1829367" cy="2585505"/>
            </a:xfrm>
            <a:prstGeom prst="rect">
              <a:avLst/>
            </a:prstGeom>
            <a:solidFill>
              <a:schemeClr val="bg1"/>
            </a:solidFill>
            <a:ln w="9525" cap="flat" cmpd="sng" algn="ctr">
              <a:solidFill>
                <a:srgbClr val="000000"/>
              </a:solidFill>
              <a:prstDash val="solid"/>
              <a:round/>
              <a:headEnd type="none" w="med" len="med"/>
              <a:tailEnd type="none" w="med" len="med"/>
            </a:ln>
            <a:effectLst>
              <a:outerShdw blurRad="63500" sx="102000" sy="102000" algn="ctr" rotWithShape="0">
                <a:prstClr val="black">
                  <a:alpha val="40000"/>
                </a:prstClr>
              </a:outerShdw>
            </a:effectLst>
          </p:spPr>
        </p:pic>
        <p:pic>
          <p:nvPicPr>
            <p:cNvPr id="16" name="Picture 5" descr="SIGNAL_IDUNA_Stoerer_Kreis_RGB_bordeaux_45x45">
              <a:extLst>
                <a:ext uri="{FF2B5EF4-FFF2-40B4-BE49-F238E27FC236}">
                  <a16:creationId xmlns:a16="http://schemas.microsoft.com/office/drawing/2014/main" id="{37D91BC3-3529-434B-9FFA-EAB5F98F9E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rot="480000">
              <a:off x="11375287" y="4508871"/>
              <a:ext cx="462584" cy="4299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117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up)">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up)">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up)">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up)">
                                      <p:cBhvr>
                                        <p:cTn id="3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1" grpId="0" animBg="1"/>
      <p:bldP spid="32"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elle 12">
            <a:extLst>
              <a:ext uri="{FF2B5EF4-FFF2-40B4-BE49-F238E27FC236}">
                <a16:creationId xmlns:a16="http://schemas.microsoft.com/office/drawing/2014/main" id="{D4182DA3-A2A6-4FC4-AE33-C9AC9D0DECE3}"/>
              </a:ext>
            </a:extLst>
          </p:cNvPr>
          <p:cNvGraphicFramePr>
            <a:graphicFrameLocks noGrp="1"/>
          </p:cNvGraphicFramePr>
          <p:nvPr>
            <p:extLst>
              <p:ext uri="{D42A27DB-BD31-4B8C-83A1-F6EECF244321}">
                <p14:modId xmlns:p14="http://schemas.microsoft.com/office/powerpoint/2010/main" val="4023365736"/>
              </p:ext>
            </p:extLst>
          </p:nvPr>
        </p:nvGraphicFramePr>
        <p:xfrm>
          <a:off x="342897" y="1796948"/>
          <a:ext cx="11440610" cy="3459120"/>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507465">
                  <a:extLst>
                    <a:ext uri="{9D8B030D-6E8A-4147-A177-3AD203B41FA5}">
                      <a16:colId xmlns:a16="http://schemas.microsoft.com/office/drawing/2014/main" val="20000"/>
                    </a:ext>
                  </a:extLst>
                </a:gridCol>
                <a:gridCol w="1733145">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gridCol w="1440000">
                  <a:extLst>
                    <a:ext uri="{9D8B030D-6E8A-4147-A177-3AD203B41FA5}">
                      <a16:colId xmlns:a16="http://schemas.microsoft.com/office/drawing/2014/main" val="20006"/>
                    </a:ext>
                  </a:extLst>
                </a:gridCol>
                <a:gridCol w="1440000">
                  <a:extLst>
                    <a:ext uri="{9D8B030D-6E8A-4147-A177-3AD203B41FA5}">
                      <a16:colId xmlns:a16="http://schemas.microsoft.com/office/drawing/2014/main" val="20007"/>
                    </a:ext>
                  </a:extLst>
                </a:gridCol>
              </a:tblGrid>
              <a:tr h="248568">
                <a:tc>
                  <a:txBody>
                    <a:bodyPr/>
                    <a:lstStyle/>
                    <a:p>
                      <a:r>
                        <a:rPr lang="de-DE" sz="1600" dirty="0"/>
                        <a:t>Beruf</a:t>
                      </a:r>
                    </a:p>
                  </a:txBody>
                  <a:tcPr/>
                </a:tc>
                <a:tc>
                  <a:txBody>
                    <a:bodyPr/>
                    <a:lstStyle/>
                    <a:p>
                      <a:pPr algn="ctr"/>
                      <a:r>
                        <a:rPr lang="de-DE" sz="1600" dirty="0"/>
                        <a:t>Nettobeitrag 2020</a:t>
                      </a:r>
                    </a:p>
                  </a:txBody>
                  <a:tcPr/>
                </a:tc>
                <a:tc>
                  <a:txBody>
                    <a:bodyPr/>
                    <a:lstStyle/>
                    <a:p>
                      <a:pPr algn="ctr"/>
                      <a:r>
                        <a:rPr lang="de-DE" sz="1600" dirty="0"/>
                        <a:t>Allianz</a:t>
                      </a:r>
                    </a:p>
                  </a:txBody>
                  <a:tcPr/>
                </a:tc>
                <a:tc>
                  <a:txBody>
                    <a:bodyPr/>
                    <a:lstStyle/>
                    <a:p>
                      <a:pPr algn="ctr"/>
                      <a:r>
                        <a:rPr lang="de-DE" sz="1600" dirty="0"/>
                        <a:t>Alte Leipziger</a:t>
                      </a:r>
                    </a:p>
                  </a:txBody>
                  <a:tcPr/>
                </a:tc>
                <a:tc>
                  <a:txBody>
                    <a:bodyPr/>
                    <a:lstStyle/>
                    <a:p>
                      <a:pPr algn="ctr"/>
                      <a:r>
                        <a:rPr lang="de-DE" sz="1600" dirty="0"/>
                        <a:t>Basler</a:t>
                      </a:r>
                    </a:p>
                  </a:txBody>
                  <a:tcPr/>
                </a:tc>
                <a:tc>
                  <a:txBody>
                    <a:bodyPr/>
                    <a:lstStyle/>
                    <a:p>
                      <a:pPr algn="ctr"/>
                      <a:r>
                        <a:rPr lang="de-DE" sz="1600" dirty="0"/>
                        <a:t>Metallrente</a:t>
                      </a:r>
                    </a:p>
                  </a:txBody>
                  <a:tcPr/>
                </a:tc>
                <a:tc>
                  <a:txBody>
                    <a:bodyPr/>
                    <a:lstStyle/>
                    <a:p>
                      <a:pPr algn="ctr"/>
                      <a:r>
                        <a:rPr lang="de-DE" sz="1600" dirty="0"/>
                        <a:t>Volkswohl Bund</a:t>
                      </a:r>
                    </a:p>
                  </a:txBody>
                  <a:tcPr/>
                </a:tc>
                <a:extLst>
                  <a:ext uri="{0D108BD9-81ED-4DB2-BD59-A6C34878D82A}">
                    <a16:rowId xmlns:a16="http://schemas.microsoft.com/office/drawing/2014/main" val="10000"/>
                  </a:ext>
                </a:extLst>
              </a:tr>
              <a:tr h="576000">
                <a:tc>
                  <a:txBody>
                    <a:bodyPr/>
                    <a:lstStyle/>
                    <a:p>
                      <a:pPr algn="l" fontAlgn="b"/>
                      <a:r>
                        <a:rPr lang="de-DE" sz="1600" b="0" i="0" u="none" strike="noStrike" dirty="0">
                          <a:solidFill>
                            <a:srgbClr val="000000"/>
                          </a:solidFill>
                          <a:effectLst/>
                          <a:latin typeface="Arial" panose="020B0604020202020204" pitchFamily="34" charset="0"/>
                        </a:rPr>
                        <a:t>Bankkaufmann/-frau,</a:t>
                      </a:r>
                      <a:br>
                        <a:rPr lang="de-DE" sz="1600" b="0" i="0" u="none" strike="noStrike" dirty="0">
                          <a:solidFill>
                            <a:srgbClr val="000000"/>
                          </a:solidFill>
                          <a:effectLst/>
                          <a:latin typeface="Arial" panose="020B0604020202020204" pitchFamily="34" charset="0"/>
                        </a:rPr>
                      </a:br>
                      <a:r>
                        <a:rPr lang="de-DE" sz="1600" b="0" i="0" u="none" strike="noStrike" dirty="0">
                          <a:solidFill>
                            <a:srgbClr val="000000"/>
                          </a:solidFill>
                          <a:effectLst/>
                          <a:latin typeface="Arial" panose="020B0604020202020204" pitchFamily="34" charset="0"/>
                        </a:rPr>
                        <a:t>100 % Büro</a:t>
                      </a:r>
                    </a:p>
                  </a:txBody>
                  <a:tcPr marL="72000" marR="9525" marT="9525" marB="0" anchor="ctr"/>
                </a:tc>
                <a:tc>
                  <a:txBody>
                    <a:bodyPr/>
                    <a:lstStyle/>
                    <a:p>
                      <a:pPr algn="ctr" fontAlgn="b"/>
                      <a:r>
                        <a:rPr lang="de-DE" sz="2800" b="1" i="0" u="none" strike="noStrike" dirty="0">
                          <a:solidFill>
                            <a:schemeClr val="tx2"/>
                          </a:solidFill>
                          <a:effectLst/>
                          <a:latin typeface="Arial" panose="020B0604020202020204" pitchFamily="34" charset="0"/>
                        </a:rPr>
                        <a:t>38 €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54 €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50 €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37 €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43 €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47 €</a:t>
                      </a:r>
                    </a:p>
                  </a:txBody>
                  <a:tcPr marL="9525" marR="9525" marT="9525" marB="0" anchor="ctr"/>
                </a:tc>
                <a:extLst>
                  <a:ext uri="{0D108BD9-81ED-4DB2-BD59-A6C34878D82A}">
                    <a16:rowId xmlns:a16="http://schemas.microsoft.com/office/drawing/2014/main" val="1728741916"/>
                  </a:ext>
                </a:extLst>
              </a:tr>
              <a:tr h="576000">
                <a:tc>
                  <a:txBody>
                    <a:bodyPr/>
                    <a:lstStyle/>
                    <a:p>
                      <a:pPr algn="l" fontAlgn="b"/>
                      <a:r>
                        <a:rPr lang="de-DE" sz="1600" b="0" i="0" u="none" strike="noStrike" dirty="0">
                          <a:solidFill>
                            <a:srgbClr val="000000"/>
                          </a:solidFill>
                          <a:effectLst/>
                          <a:latin typeface="Arial" panose="020B0604020202020204" pitchFamily="34" charset="0"/>
                        </a:rPr>
                        <a:t>Industriekaufmann/-frau,</a:t>
                      </a:r>
                      <a:br>
                        <a:rPr lang="de-DE" sz="1600" b="0" i="0" u="none" strike="noStrike" dirty="0">
                          <a:solidFill>
                            <a:srgbClr val="000000"/>
                          </a:solidFill>
                          <a:effectLst/>
                          <a:latin typeface="Arial" panose="020B0604020202020204" pitchFamily="34" charset="0"/>
                        </a:rPr>
                      </a:br>
                      <a:r>
                        <a:rPr lang="de-DE" sz="1600" b="0" i="0" u="none" strike="noStrike" dirty="0">
                          <a:solidFill>
                            <a:srgbClr val="000000"/>
                          </a:solidFill>
                          <a:effectLst/>
                          <a:latin typeface="Arial" panose="020B0604020202020204" pitchFamily="34" charset="0"/>
                        </a:rPr>
                        <a:t>100 % Büro</a:t>
                      </a:r>
                    </a:p>
                  </a:txBody>
                  <a:tcPr marL="72000" marR="9525" marT="9525" marB="0" anchor="ctr"/>
                </a:tc>
                <a:tc>
                  <a:txBody>
                    <a:bodyPr/>
                    <a:lstStyle/>
                    <a:p>
                      <a:pPr algn="ctr" fontAlgn="b"/>
                      <a:r>
                        <a:rPr lang="de-DE" sz="2800" b="1" i="0" u="none" strike="noStrike" dirty="0">
                          <a:solidFill>
                            <a:schemeClr val="tx2"/>
                          </a:solidFill>
                          <a:effectLst/>
                          <a:latin typeface="Arial" panose="020B0604020202020204" pitchFamily="34" charset="0"/>
                        </a:rPr>
                        <a:t>43 €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54 €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50 €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46 €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43 €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47 €</a:t>
                      </a:r>
                    </a:p>
                  </a:txBody>
                  <a:tcPr marL="9525" marR="9525" marT="9525" marB="0" anchor="ctr"/>
                </a:tc>
                <a:extLst>
                  <a:ext uri="{0D108BD9-81ED-4DB2-BD59-A6C34878D82A}">
                    <a16:rowId xmlns:a16="http://schemas.microsoft.com/office/drawing/2014/main" val="10001"/>
                  </a:ext>
                </a:extLst>
              </a:tr>
              <a:tr h="576000">
                <a:tc>
                  <a:txBody>
                    <a:bodyPr/>
                    <a:lstStyle/>
                    <a:p>
                      <a:pPr algn="l" fontAlgn="b"/>
                      <a:r>
                        <a:rPr lang="de-DE" sz="1600" b="0" i="0" u="none" strike="noStrike" baseline="0" dirty="0">
                          <a:solidFill>
                            <a:srgbClr val="000000"/>
                          </a:solidFill>
                          <a:effectLst/>
                          <a:latin typeface="Arial" panose="020B0604020202020204" pitchFamily="34" charset="0"/>
                        </a:rPr>
                        <a:t>KFZ-Mechatroniker</a:t>
                      </a:r>
                      <a:r>
                        <a:rPr lang="de-DE" sz="1600" b="0" i="0" u="none" strike="noStrike" dirty="0">
                          <a:solidFill>
                            <a:srgbClr val="000000"/>
                          </a:solidFill>
                          <a:effectLst/>
                          <a:latin typeface="Arial" panose="020B0604020202020204" pitchFamily="34" charset="0"/>
                        </a:rPr>
                        <a:t>/in</a:t>
                      </a:r>
                    </a:p>
                  </a:txBody>
                  <a:tcPr marL="72000" marR="9525" marT="9525" marB="0" anchor="ctr"/>
                </a:tc>
                <a:tc>
                  <a:txBody>
                    <a:bodyPr/>
                    <a:lstStyle/>
                    <a:p>
                      <a:pPr algn="ctr" fontAlgn="b"/>
                      <a:r>
                        <a:rPr lang="de-DE" sz="2800" b="1" i="0" u="none" strike="noStrike" dirty="0">
                          <a:solidFill>
                            <a:schemeClr val="tx2"/>
                          </a:solidFill>
                          <a:effectLst/>
                          <a:latin typeface="Arial" panose="020B0604020202020204" pitchFamily="34" charset="0"/>
                        </a:rPr>
                        <a:t>68 €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108 €</a:t>
                      </a:r>
                    </a:p>
                  </a:txBody>
                  <a:tcPr marL="9525" marR="9525" marT="9525" marB="0" anchor="ctr"/>
                </a:tc>
                <a:tc>
                  <a:txBody>
                    <a:bodyPr/>
                    <a:lstStyle/>
                    <a:p>
                      <a:pPr algn="ctr" fontAlgn="b"/>
                      <a:r>
                        <a:rPr lang="de-DE" sz="1200" b="1" i="0" u="none" strike="noStrike" dirty="0">
                          <a:solidFill>
                            <a:srgbClr val="000000"/>
                          </a:solidFill>
                          <a:effectLst/>
                          <a:latin typeface="Arial" panose="020B0604020202020204" pitchFamily="34" charset="0"/>
                        </a:rPr>
                        <a:t>Endalter max. 65</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73 €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71 €</a:t>
                      </a:r>
                    </a:p>
                  </a:txBody>
                  <a:tcPr marL="9525" marR="9525" marT="9525" marB="0" anchor="ctr"/>
                </a:tc>
                <a:tc>
                  <a:txBody>
                    <a:bodyPr/>
                    <a:lstStyle/>
                    <a:p>
                      <a:pPr algn="ctr" fontAlgn="b"/>
                      <a:r>
                        <a:rPr lang="de-DE" sz="2800" b="1" i="0" u="none" strike="noStrike" dirty="0">
                          <a:solidFill>
                            <a:srgbClr val="000000"/>
                          </a:solidFill>
                          <a:effectLst/>
                          <a:latin typeface="Arial" panose="020B0604020202020204" pitchFamily="34" charset="0"/>
                        </a:rPr>
                        <a:t>107 €</a:t>
                      </a:r>
                    </a:p>
                  </a:txBody>
                  <a:tcPr marL="9525" marR="9525" marT="9525" marB="0" anchor="ctr"/>
                </a:tc>
                <a:extLst>
                  <a:ext uri="{0D108BD9-81ED-4DB2-BD59-A6C34878D82A}">
                    <a16:rowId xmlns:a16="http://schemas.microsoft.com/office/drawing/2014/main" val="3208901922"/>
                  </a:ext>
                </a:extLst>
              </a:tr>
              <a:tr h="576000">
                <a:tc>
                  <a:txBody>
                    <a:bodyPr/>
                    <a:lstStyle/>
                    <a:p>
                      <a:pPr marL="0" algn="l" defTabSz="844083" rtl="0" eaLnBrk="1" fontAlgn="b" latinLnBrk="0" hangingPunct="1"/>
                      <a:r>
                        <a:rPr lang="de-DE" sz="1600" b="0" i="0" u="none" strike="noStrike" kern="1200" baseline="0" dirty="0">
                          <a:solidFill>
                            <a:srgbClr val="000000"/>
                          </a:solidFill>
                          <a:effectLst/>
                          <a:latin typeface="Arial" panose="020B0604020202020204" pitchFamily="34" charset="0"/>
                          <a:ea typeface="+mn-ea"/>
                          <a:cs typeface="+mn-cs"/>
                        </a:rPr>
                        <a:t>Bäcker/in </a:t>
                      </a:r>
                    </a:p>
                  </a:txBody>
                  <a:tcPr marL="72000" marR="9525" marT="9525" marB="0" anchor="ctr"/>
                </a:tc>
                <a:tc>
                  <a:txBody>
                    <a:bodyPr/>
                    <a:lstStyle/>
                    <a:p>
                      <a:pPr marL="0" algn="ctr" defTabSz="844083" rtl="0" eaLnBrk="1" fontAlgn="b" latinLnBrk="0" hangingPunct="1"/>
                      <a:r>
                        <a:rPr lang="de-DE" sz="2800" b="1" i="0" u="none" strike="noStrike" kern="1200" baseline="0" dirty="0">
                          <a:solidFill>
                            <a:schemeClr val="tx2"/>
                          </a:solidFill>
                          <a:effectLst/>
                          <a:latin typeface="Arial" panose="020B0604020202020204" pitchFamily="34" charset="0"/>
                          <a:ea typeface="+mn-ea"/>
                          <a:cs typeface="+mn-cs"/>
                        </a:rPr>
                        <a:t>127 €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188 €</a:t>
                      </a:r>
                    </a:p>
                  </a:txBody>
                  <a:tcPr marL="9525" marR="9525" marT="9525" marB="0" anchor="ctr"/>
                </a:tc>
                <a:tc>
                  <a:txBody>
                    <a:bodyPr/>
                    <a:lstStyle/>
                    <a:p>
                      <a:pPr algn="ctr" fontAlgn="b"/>
                      <a:r>
                        <a:rPr lang="de-DE" sz="1200" b="1" i="0" u="none" strike="noStrike" dirty="0">
                          <a:solidFill>
                            <a:srgbClr val="000000"/>
                          </a:solidFill>
                          <a:effectLst/>
                          <a:latin typeface="Arial" panose="020B0604020202020204" pitchFamily="34" charset="0"/>
                        </a:rPr>
                        <a:t>Endalter max. 65</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166 €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191 €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162 €</a:t>
                      </a:r>
                    </a:p>
                  </a:txBody>
                  <a:tcPr marL="9525" marR="9525" marT="9525" marB="0" anchor="ctr"/>
                </a:tc>
                <a:extLst>
                  <a:ext uri="{0D108BD9-81ED-4DB2-BD59-A6C34878D82A}">
                    <a16:rowId xmlns:a16="http://schemas.microsoft.com/office/drawing/2014/main" val="10003"/>
                  </a:ext>
                </a:extLst>
              </a:tr>
              <a:tr h="576000">
                <a:tc>
                  <a:txBody>
                    <a:bodyPr/>
                    <a:lstStyle/>
                    <a:p>
                      <a:pPr marL="0" algn="l" defTabSz="844083" rtl="0" eaLnBrk="1" fontAlgn="b" latinLnBrk="0" hangingPunct="1"/>
                      <a:r>
                        <a:rPr lang="de-DE" sz="1600" b="0" i="0" u="none" strike="noStrike" kern="1200" baseline="0" dirty="0">
                          <a:solidFill>
                            <a:srgbClr val="000000"/>
                          </a:solidFill>
                          <a:effectLst/>
                          <a:latin typeface="Arial" panose="020B0604020202020204" pitchFamily="34" charset="0"/>
                          <a:ea typeface="+mn-ea"/>
                          <a:cs typeface="+mn-cs"/>
                        </a:rPr>
                        <a:t>Fleischer/-in</a:t>
                      </a:r>
                    </a:p>
                  </a:txBody>
                  <a:tcPr marL="72000" marR="9525" marT="9525" marB="0" anchor="ctr"/>
                </a:tc>
                <a:tc>
                  <a:txBody>
                    <a:bodyPr/>
                    <a:lstStyle/>
                    <a:p>
                      <a:pPr marL="0" algn="ctr" defTabSz="844083" rtl="0" eaLnBrk="1" fontAlgn="b" latinLnBrk="0" hangingPunct="1"/>
                      <a:r>
                        <a:rPr lang="de-DE" sz="2800" b="1" i="0" u="none" strike="noStrike" kern="1200" baseline="0" dirty="0">
                          <a:solidFill>
                            <a:schemeClr val="tx2"/>
                          </a:solidFill>
                          <a:effectLst/>
                          <a:latin typeface="Arial" panose="020B0604020202020204" pitchFamily="34" charset="0"/>
                          <a:ea typeface="+mn-ea"/>
                          <a:cs typeface="+mn-cs"/>
                        </a:rPr>
                        <a:t>146 €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188 €</a:t>
                      </a:r>
                    </a:p>
                  </a:txBody>
                  <a:tcPr marL="9525" marR="9525" marT="9525" marB="0" anchor="ctr"/>
                </a:tc>
                <a:tc>
                  <a:txBody>
                    <a:bodyPr/>
                    <a:lstStyle/>
                    <a:p>
                      <a:pPr marL="0" marR="0" lvl="0" indent="0" algn="ctr" defTabSz="844083" rtl="0" eaLnBrk="1" fontAlgn="b" latinLnBrk="0" hangingPunct="1">
                        <a:lnSpc>
                          <a:spcPct val="100000"/>
                        </a:lnSpc>
                        <a:spcBef>
                          <a:spcPts val="0"/>
                        </a:spcBef>
                        <a:spcAft>
                          <a:spcPts val="0"/>
                        </a:spcAft>
                        <a:buClrTx/>
                        <a:buSzTx/>
                        <a:buFontTx/>
                        <a:buNone/>
                        <a:tabLst/>
                        <a:defRPr/>
                      </a:pPr>
                      <a:r>
                        <a:rPr lang="de-DE" sz="1200" b="1" i="0" u="none" strike="noStrike" kern="1200" dirty="0">
                          <a:solidFill>
                            <a:srgbClr val="000000"/>
                          </a:solidFill>
                          <a:effectLst/>
                          <a:latin typeface="Arial" panose="020B0604020202020204" pitchFamily="34" charset="0"/>
                          <a:ea typeface="+mn-ea"/>
                          <a:cs typeface="+mn-cs"/>
                        </a:rPr>
                        <a:t>Endalter max. 65</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130 €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212 €</a:t>
                      </a:r>
                    </a:p>
                  </a:txBody>
                  <a:tcPr marL="9525" marR="9525" marT="9525" marB="0" anchor="ctr"/>
                </a:tc>
                <a:tc>
                  <a:txBody>
                    <a:bodyPr/>
                    <a:lstStyle/>
                    <a:p>
                      <a:pPr marL="0" algn="ctr" defTabSz="844083" rtl="0" eaLnBrk="1" fontAlgn="b" latinLnBrk="0" hangingPunct="1"/>
                      <a:r>
                        <a:rPr lang="de-DE" sz="2800" b="1" i="0" u="none" strike="noStrike" kern="1200" baseline="0" dirty="0">
                          <a:solidFill>
                            <a:srgbClr val="000000"/>
                          </a:solidFill>
                          <a:effectLst/>
                          <a:latin typeface="Arial" panose="020B0604020202020204" pitchFamily="34" charset="0"/>
                          <a:ea typeface="+mn-ea"/>
                          <a:cs typeface="+mn-cs"/>
                        </a:rPr>
                        <a:t>126 €</a:t>
                      </a:r>
                    </a:p>
                  </a:txBody>
                  <a:tcPr marL="9525" marR="9525" marT="9525" marB="0" anchor="ctr"/>
                </a:tc>
                <a:extLst>
                  <a:ext uri="{0D108BD9-81ED-4DB2-BD59-A6C34878D82A}">
                    <a16:rowId xmlns:a16="http://schemas.microsoft.com/office/drawing/2014/main" val="199551102"/>
                  </a:ext>
                </a:extLst>
              </a:tr>
            </a:tbl>
          </a:graphicData>
        </a:graphic>
      </p:graphicFrame>
      <p:sp>
        <p:nvSpPr>
          <p:cNvPr id="2" name="Titel 1">
            <a:extLst>
              <a:ext uri="{FF2B5EF4-FFF2-40B4-BE49-F238E27FC236}">
                <a16:creationId xmlns:a16="http://schemas.microsoft.com/office/drawing/2014/main" id="{CB483F0A-AF77-4960-A7B2-BB260F9296EE}"/>
              </a:ext>
            </a:extLst>
          </p:cNvPr>
          <p:cNvSpPr>
            <a:spLocks noGrp="1"/>
          </p:cNvSpPr>
          <p:nvPr>
            <p:ph type="title"/>
          </p:nvPr>
        </p:nvSpPr>
        <p:spPr/>
        <p:txBody>
          <a:bodyPr/>
          <a:lstStyle/>
          <a:p>
            <a:r>
              <a:rPr lang="de-DE" dirty="0"/>
              <a:t>Das </a:t>
            </a:r>
            <a:r>
              <a:rPr lang="de-DE" dirty="0" err="1"/>
              <a:t>Pricing</a:t>
            </a:r>
            <a:r>
              <a:rPr lang="de-DE" dirty="0"/>
              <a:t> im Detail</a:t>
            </a:r>
          </a:p>
        </p:txBody>
      </p:sp>
      <p:sp>
        <p:nvSpPr>
          <p:cNvPr id="6" name="Textplatzhalter 5">
            <a:extLst>
              <a:ext uri="{FF2B5EF4-FFF2-40B4-BE49-F238E27FC236}">
                <a16:creationId xmlns:a16="http://schemas.microsoft.com/office/drawing/2014/main" id="{A969E388-F118-4EBB-9665-ED33C4669ACB}"/>
              </a:ext>
            </a:extLst>
          </p:cNvPr>
          <p:cNvSpPr>
            <a:spLocks noGrp="1"/>
          </p:cNvSpPr>
          <p:nvPr>
            <p:ph type="body" sz="quarter" idx="12"/>
          </p:nvPr>
        </p:nvSpPr>
        <p:spPr/>
        <p:txBody>
          <a:bodyPr/>
          <a:lstStyle/>
          <a:p>
            <a:r>
              <a:rPr lang="de-DE" dirty="0"/>
              <a:t>Wettbewerbsfähigkeit als Ergebnis</a:t>
            </a:r>
          </a:p>
        </p:txBody>
      </p:sp>
      <mc:AlternateContent xmlns:mc="http://schemas.openxmlformats.org/markup-compatibility/2006" xmlns:pslz="http://schemas.microsoft.com/office/powerpoint/2016/slidezoom">
        <mc:Choice Requires="pslz">
          <p:graphicFrame>
            <p:nvGraphicFramePr>
              <p:cNvPr id="15" name="Folienzoom 14">
                <a:extLst>
                  <a:ext uri="{FF2B5EF4-FFF2-40B4-BE49-F238E27FC236}">
                    <a16:creationId xmlns:a16="http://schemas.microsoft.com/office/drawing/2014/main" id="{75D2FFF7-D68A-4E80-B197-6F8544BE8C09}"/>
                  </a:ext>
                </a:extLst>
              </p:cNvPr>
              <p:cNvGraphicFramePr>
                <a:graphicFrameLocks noChangeAspect="1"/>
              </p:cNvGraphicFramePr>
              <p:nvPr/>
            </p:nvGraphicFramePr>
            <p:xfrm>
              <a:off x="6888088" y="1003252"/>
              <a:ext cx="703678" cy="395819"/>
            </p:xfrm>
            <a:graphic>
              <a:graphicData uri="http://schemas.microsoft.com/office/powerpoint/2016/slidezoom">
                <pslz:sldZm>
                  <pslz:sldZmObj sldId="275" cId="1261423872">
                    <pslz:zmPr id="{B7692985-0E32-4B2D-9A39-EAD1CD47D9C1}" returnToParent="0" transitionDur="1000">
                      <p166:blipFill xmlns:p166="http://schemas.microsoft.com/office/powerpoint/2016/6/main">
                        <a:blip r:embed="rId3"/>
                        <a:stretch>
                          <a:fillRect/>
                        </a:stretch>
                      </p166:blipFill>
                      <p166:spPr xmlns:p166="http://schemas.microsoft.com/office/powerpoint/2016/6/main">
                        <a:xfrm>
                          <a:off x="0" y="0"/>
                          <a:ext cx="703678" cy="395819"/>
                        </a:xfrm>
                        <a:prstGeom prst="rect">
                          <a:avLst/>
                        </a:prstGeom>
                        <a:ln w="3175">
                          <a:solidFill>
                            <a:prstClr val="ltGray"/>
                          </a:solidFill>
                        </a:ln>
                        <a:effectLst>
                          <a:outerShdw blurRad="63500" sx="102000" sy="102000" algn="ctr" rotWithShape="0">
                            <a:prstClr val="black">
                              <a:alpha val="40000"/>
                            </a:prstClr>
                          </a:outerShdw>
                          <a:softEdge rad="241300"/>
                        </a:effectLst>
                      </p166:spPr>
                    </pslz:zmPr>
                  </pslz:sldZmObj>
                </pslz:sldZm>
              </a:graphicData>
            </a:graphic>
          </p:graphicFrame>
        </mc:Choice>
        <mc:Fallback xmlns="">
          <p:pic>
            <p:nvPicPr>
              <p:cNvPr id="15" name="Folienzoom 14">
                <a:hlinkClick r:id="rId4" action="ppaction://hlinksldjump"/>
                <a:extLst>
                  <a:ext uri="{FF2B5EF4-FFF2-40B4-BE49-F238E27FC236}">
                    <a16:creationId xmlns:a16="http://schemas.microsoft.com/office/drawing/2014/main" id="{75D2FFF7-D68A-4E80-B197-6F8544BE8C09}"/>
                  </a:ext>
                </a:extLst>
              </p:cNvPr>
              <p:cNvPicPr>
                <a:picLocks noGrp="1" noRot="1" noChangeAspect="1" noMove="1" noResize="1" noEditPoints="1" noAdjustHandles="1" noChangeArrowheads="1" noChangeShapeType="1"/>
              </p:cNvPicPr>
              <p:nvPr/>
            </p:nvPicPr>
            <p:blipFill>
              <a:blip r:embed="rId5"/>
              <a:stretch>
                <a:fillRect/>
              </a:stretch>
            </p:blipFill>
            <p:spPr>
              <a:xfrm>
                <a:off x="6888088" y="1003252"/>
                <a:ext cx="703678" cy="395819"/>
              </a:xfrm>
              <a:prstGeom prst="rect">
                <a:avLst/>
              </a:prstGeom>
              <a:ln w="3175">
                <a:solidFill>
                  <a:prstClr val="ltGray"/>
                </a:solidFill>
              </a:ln>
              <a:effectLst>
                <a:outerShdw blurRad="63500" sx="102000" sy="102000" algn="ctr" rotWithShape="0">
                  <a:prstClr val="black">
                    <a:alpha val="40000"/>
                  </a:prstClr>
                </a:outerShdw>
                <a:softEdge rad="241300"/>
              </a:effectLst>
            </p:spPr>
          </p:pic>
        </mc:Fallback>
      </mc:AlternateContent>
      <p:sp>
        <p:nvSpPr>
          <p:cNvPr id="3" name="Textfeld 2">
            <a:extLst>
              <a:ext uri="{FF2B5EF4-FFF2-40B4-BE49-F238E27FC236}">
                <a16:creationId xmlns:a16="http://schemas.microsoft.com/office/drawing/2014/main" id="{D12DDCF1-E3F4-4486-B87F-36AECAEBE885}"/>
              </a:ext>
            </a:extLst>
          </p:cNvPr>
          <p:cNvSpPr txBox="1"/>
          <p:nvPr/>
        </p:nvSpPr>
        <p:spPr>
          <a:xfrm>
            <a:off x="4765040" y="195408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9" name="Textfeld 8">
            <a:extLst>
              <a:ext uri="{FF2B5EF4-FFF2-40B4-BE49-F238E27FC236}">
                <a16:creationId xmlns:a16="http://schemas.microsoft.com/office/drawing/2014/main" id="{009454D1-EF24-40C5-89A4-674EC0C6AA79}"/>
              </a:ext>
            </a:extLst>
          </p:cNvPr>
          <p:cNvSpPr txBox="1"/>
          <p:nvPr/>
        </p:nvSpPr>
        <p:spPr>
          <a:xfrm>
            <a:off x="7579360" y="194392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10" name="Textfeld 9">
            <a:extLst>
              <a:ext uri="{FF2B5EF4-FFF2-40B4-BE49-F238E27FC236}">
                <a16:creationId xmlns:a16="http://schemas.microsoft.com/office/drawing/2014/main" id="{B392C786-1303-4576-8F35-3788FE3E13FA}"/>
              </a:ext>
            </a:extLst>
          </p:cNvPr>
          <p:cNvSpPr txBox="1"/>
          <p:nvPr/>
        </p:nvSpPr>
        <p:spPr>
          <a:xfrm>
            <a:off x="6156960" y="196424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11" name="Textfeld 10">
            <a:extLst>
              <a:ext uri="{FF2B5EF4-FFF2-40B4-BE49-F238E27FC236}">
                <a16:creationId xmlns:a16="http://schemas.microsoft.com/office/drawing/2014/main" id="{E62D73C2-EFEB-4FD9-95E2-2253941D90FC}"/>
              </a:ext>
            </a:extLst>
          </p:cNvPr>
          <p:cNvSpPr txBox="1"/>
          <p:nvPr/>
        </p:nvSpPr>
        <p:spPr>
          <a:xfrm>
            <a:off x="6156960" y="220808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12" name="Textfeld 11">
            <a:extLst>
              <a:ext uri="{FF2B5EF4-FFF2-40B4-BE49-F238E27FC236}">
                <a16:creationId xmlns:a16="http://schemas.microsoft.com/office/drawing/2014/main" id="{8F1D9761-11D8-4360-9419-D54E616B749F}"/>
              </a:ext>
            </a:extLst>
          </p:cNvPr>
          <p:cNvSpPr txBox="1"/>
          <p:nvPr/>
        </p:nvSpPr>
        <p:spPr>
          <a:xfrm>
            <a:off x="9011920" y="194392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14" name="Textfeld 13">
            <a:extLst>
              <a:ext uri="{FF2B5EF4-FFF2-40B4-BE49-F238E27FC236}">
                <a16:creationId xmlns:a16="http://schemas.microsoft.com/office/drawing/2014/main" id="{EEA801B4-0E20-4D70-B68E-F0CDD9F33C12}"/>
              </a:ext>
            </a:extLst>
          </p:cNvPr>
          <p:cNvSpPr txBox="1"/>
          <p:nvPr/>
        </p:nvSpPr>
        <p:spPr>
          <a:xfrm>
            <a:off x="10505440" y="193376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16" name="Textfeld 15">
            <a:extLst>
              <a:ext uri="{FF2B5EF4-FFF2-40B4-BE49-F238E27FC236}">
                <a16:creationId xmlns:a16="http://schemas.microsoft.com/office/drawing/2014/main" id="{3F5B2020-E56F-41BD-AFB4-3FE72BF99671}"/>
              </a:ext>
            </a:extLst>
          </p:cNvPr>
          <p:cNvSpPr txBox="1"/>
          <p:nvPr/>
        </p:nvSpPr>
        <p:spPr>
          <a:xfrm>
            <a:off x="10505440" y="2187768"/>
            <a:ext cx="1188720" cy="45719"/>
          </a:xfrm>
          <a:prstGeom prst="rect">
            <a:avLst/>
          </a:prstGeom>
          <a:solidFill>
            <a:schemeClr val="bg1"/>
          </a:solidFill>
        </p:spPr>
        <p:txBody>
          <a:bodyPr wrap="square" lIns="0" tIns="0" rIns="0" bIns="0" rtlCol="0">
            <a:noAutofit/>
          </a:bodyPr>
          <a:lstStyle/>
          <a:p>
            <a:pPr algn="l">
              <a:buClr>
                <a:schemeClr val="tx1"/>
              </a:buClr>
              <a:buSzPct val="101000"/>
            </a:pPr>
            <a:endParaRPr lang="de-DE" sz="1800" dirty="0"/>
          </a:p>
        </p:txBody>
      </p:sp>
      <p:sp>
        <p:nvSpPr>
          <p:cNvPr id="7" name="Rechteck 6">
            <a:extLst>
              <a:ext uri="{FF2B5EF4-FFF2-40B4-BE49-F238E27FC236}">
                <a16:creationId xmlns:a16="http://schemas.microsoft.com/office/drawing/2014/main" id="{2AE89B1B-D8C6-4C1B-80D1-F48B652CB04D}"/>
              </a:ext>
            </a:extLst>
          </p:cNvPr>
          <p:cNvSpPr/>
          <p:nvPr/>
        </p:nvSpPr>
        <p:spPr bwMode="auto">
          <a:xfrm>
            <a:off x="4684015" y="1875893"/>
            <a:ext cx="7029563" cy="427465"/>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8" name="Textfeld 7">
            <a:extLst>
              <a:ext uri="{FF2B5EF4-FFF2-40B4-BE49-F238E27FC236}">
                <a16:creationId xmlns:a16="http://schemas.microsoft.com/office/drawing/2014/main" id="{ED59F598-7514-4443-9DF6-DC82AB03282B}"/>
              </a:ext>
            </a:extLst>
          </p:cNvPr>
          <p:cNvSpPr txBox="1"/>
          <p:nvPr/>
        </p:nvSpPr>
        <p:spPr>
          <a:xfrm>
            <a:off x="342897" y="5521122"/>
            <a:ext cx="8141346" cy="914400"/>
          </a:xfrm>
          <a:prstGeom prst="rect">
            <a:avLst/>
          </a:prstGeom>
          <a:noFill/>
        </p:spPr>
        <p:txBody>
          <a:bodyPr wrap="none" lIns="0" tIns="0" rIns="0" bIns="0" rtlCol="0">
            <a:noAutofit/>
          </a:bodyPr>
          <a:lstStyle/>
          <a:p>
            <a:pPr algn="l">
              <a:buClr>
                <a:schemeClr val="tx1"/>
              </a:buClr>
              <a:buSzPct val="101000"/>
            </a:pPr>
            <a:r>
              <a:rPr lang="de-DE" sz="1800" dirty="0" err="1"/>
              <a:t>Bsp</a:t>
            </a:r>
            <a:r>
              <a:rPr lang="de-DE" sz="1800" dirty="0"/>
              <a:t>: Eintrittsalter 30, Endalter 67, 1000 EUR BU-Rente, Nettobeitrag</a:t>
            </a:r>
          </a:p>
        </p:txBody>
      </p:sp>
    </p:spTree>
    <p:extLst>
      <p:ext uri="{BB962C8B-B14F-4D97-AF65-F5344CB8AC3E}">
        <p14:creationId xmlns:p14="http://schemas.microsoft.com/office/powerpoint/2010/main" val="4050542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483F0A-AF77-4960-A7B2-BB260F9296EE}"/>
              </a:ext>
            </a:extLst>
          </p:cNvPr>
          <p:cNvSpPr>
            <a:spLocks noGrp="1"/>
          </p:cNvSpPr>
          <p:nvPr>
            <p:ph type="title"/>
          </p:nvPr>
        </p:nvSpPr>
        <p:spPr/>
        <p:txBody>
          <a:bodyPr/>
          <a:lstStyle/>
          <a:p>
            <a:r>
              <a:rPr lang="de-DE" dirty="0"/>
              <a:t>Moderne Upgrademechanismen</a:t>
            </a:r>
          </a:p>
        </p:txBody>
      </p:sp>
      <p:sp>
        <p:nvSpPr>
          <p:cNvPr id="6" name="Textplatzhalter 5">
            <a:extLst>
              <a:ext uri="{FF2B5EF4-FFF2-40B4-BE49-F238E27FC236}">
                <a16:creationId xmlns:a16="http://schemas.microsoft.com/office/drawing/2014/main" id="{A969E388-F118-4EBB-9665-ED33C4669ACB}"/>
              </a:ext>
            </a:extLst>
          </p:cNvPr>
          <p:cNvSpPr>
            <a:spLocks noGrp="1"/>
          </p:cNvSpPr>
          <p:nvPr>
            <p:ph type="body" sz="quarter" idx="12"/>
          </p:nvPr>
        </p:nvSpPr>
        <p:spPr/>
        <p:txBody>
          <a:bodyPr/>
          <a:lstStyle/>
          <a:p>
            <a:r>
              <a:rPr lang="de-DE" dirty="0"/>
              <a:t>Optionen zur Besserstufung</a:t>
            </a:r>
          </a:p>
        </p:txBody>
      </p:sp>
      <p:grpSp>
        <p:nvGrpSpPr>
          <p:cNvPr id="16" name="Gruppieren 15">
            <a:extLst>
              <a:ext uri="{FF2B5EF4-FFF2-40B4-BE49-F238E27FC236}">
                <a16:creationId xmlns:a16="http://schemas.microsoft.com/office/drawing/2014/main" id="{EDB037A4-F69D-4C6D-9822-BACD6984AE44}"/>
              </a:ext>
            </a:extLst>
          </p:cNvPr>
          <p:cNvGrpSpPr/>
          <p:nvPr/>
        </p:nvGrpSpPr>
        <p:grpSpPr>
          <a:xfrm>
            <a:off x="192088" y="2471001"/>
            <a:ext cx="2448271" cy="2472561"/>
            <a:chOff x="1055440" y="1585164"/>
            <a:chExt cx="2448271" cy="2472561"/>
          </a:xfrm>
        </p:grpSpPr>
        <p:sp>
          <p:nvSpPr>
            <p:cNvPr id="18" name="Ellipse 17">
              <a:extLst>
                <a:ext uri="{FF2B5EF4-FFF2-40B4-BE49-F238E27FC236}">
                  <a16:creationId xmlns:a16="http://schemas.microsoft.com/office/drawing/2014/main" id="{9EA01534-0E0C-4D5E-A04D-68EDDDEE7631}"/>
                </a:ext>
              </a:extLst>
            </p:cNvPr>
            <p:cNvSpPr/>
            <p:nvPr/>
          </p:nvSpPr>
          <p:spPr bwMode="auto">
            <a:xfrm>
              <a:off x="1055440" y="1622171"/>
              <a:ext cx="2448271" cy="2435554"/>
            </a:xfrm>
            <a:prstGeom prst="ellipse">
              <a:avLst/>
            </a:prstGeom>
            <a:solidFill>
              <a:schemeClr val="bg1">
                <a:lumMod val="95000"/>
              </a:schemeClr>
            </a:solidFill>
            <a:ln w="19050" cap="flat" cmpd="dbl" algn="ctr">
              <a:solidFill>
                <a:schemeClr val="bg1">
                  <a:lumMod val="85000"/>
                </a:schemeClr>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1" i="0" u="none" strike="noStrike" cap="none" normalizeH="0" baseline="0" dirty="0">
                <a:ln>
                  <a:noFill/>
                </a:ln>
                <a:solidFill>
                  <a:schemeClr val="tx2"/>
                </a:solidFill>
                <a:effectLst/>
                <a:latin typeface="Arial" pitchFamily="34" charset="0"/>
                <a:cs typeface="Arial" pitchFamily="34" charset="0"/>
              </a:endParaRPr>
            </a:p>
          </p:txBody>
        </p:sp>
        <p:sp>
          <p:nvSpPr>
            <p:cNvPr id="19" name="Textfeld 18">
              <a:extLst>
                <a:ext uri="{FF2B5EF4-FFF2-40B4-BE49-F238E27FC236}">
                  <a16:creationId xmlns:a16="http://schemas.microsoft.com/office/drawing/2014/main" id="{AB6A20A5-0446-4137-9392-1A22B904FAED}"/>
                </a:ext>
              </a:extLst>
            </p:cNvPr>
            <p:cNvSpPr txBox="1"/>
            <p:nvPr/>
          </p:nvSpPr>
          <p:spPr>
            <a:xfrm>
              <a:off x="1199454" y="1884124"/>
              <a:ext cx="2160239" cy="853378"/>
            </a:xfrm>
            <a:prstGeom prst="rect">
              <a:avLst/>
            </a:prstGeom>
            <a:noFill/>
          </p:spPr>
          <p:txBody>
            <a:bodyPr wrap="square" lIns="0" tIns="0" rIns="0" bIns="0" rtlCol="0">
              <a:noAutofit/>
            </a:bodyPr>
            <a:lstStyle/>
            <a:p>
              <a:pPr>
                <a:lnSpc>
                  <a:spcPct val="100000"/>
                </a:lnSpc>
              </a:pPr>
              <a:r>
                <a:rPr lang="de-DE" sz="2800" b="1" dirty="0">
                  <a:solidFill>
                    <a:schemeClr val="tx2"/>
                  </a:solidFill>
                  <a:effectLst>
                    <a:outerShdw blurRad="38100" dist="38100" dir="2700000" algn="tl">
                      <a:srgbClr val="000000">
                        <a:alpha val="43137"/>
                      </a:srgbClr>
                    </a:outerShdw>
                  </a:effectLst>
                </a:rPr>
                <a:t>Beispiel</a:t>
              </a:r>
              <a:br>
                <a:rPr lang="de-DE" sz="2800" b="1" dirty="0">
                  <a:solidFill>
                    <a:schemeClr val="tx2"/>
                  </a:solidFill>
                  <a:effectLst>
                    <a:outerShdw blurRad="38100" dist="38100" dir="2700000" algn="tl">
                      <a:srgbClr val="000000">
                        <a:alpha val="43137"/>
                      </a:srgbClr>
                    </a:outerShdw>
                  </a:effectLst>
                </a:rPr>
              </a:br>
              <a:r>
                <a:rPr lang="de-DE" sz="2800" b="1" dirty="0">
                  <a:solidFill>
                    <a:schemeClr val="tx2"/>
                  </a:solidFill>
                  <a:effectLst>
                    <a:outerShdw blurRad="38100" dist="38100" dir="2700000" algn="tl">
                      <a:srgbClr val="000000">
                        <a:alpha val="43137"/>
                      </a:srgbClr>
                    </a:outerShdw>
                  </a:effectLst>
                </a:rPr>
                <a:t>für Berufs-gruppen</a:t>
              </a:r>
            </a:p>
            <a:p>
              <a:pPr>
                <a:lnSpc>
                  <a:spcPct val="100000"/>
                </a:lnSpc>
              </a:pPr>
              <a:r>
                <a:rPr lang="de-DE" sz="4000" b="1" dirty="0">
                  <a:solidFill>
                    <a:schemeClr val="tx2"/>
                  </a:solidFill>
                  <a:effectLst>
                    <a:outerShdw blurRad="38100" dist="38100" dir="2700000" algn="tl">
                      <a:srgbClr val="000000">
                        <a:alpha val="43137"/>
                      </a:srgbClr>
                    </a:outerShdw>
                  </a:effectLst>
                </a:rPr>
                <a:t>6</a:t>
              </a:r>
              <a:r>
                <a:rPr lang="de-DE" sz="2800" b="1" dirty="0">
                  <a:solidFill>
                    <a:schemeClr val="tx2"/>
                  </a:solidFill>
                  <a:effectLst>
                    <a:outerShdw blurRad="38100" dist="38100" dir="2700000" algn="tl">
                      <a:srgbClr val="000000">
                        <a:alpha val="43137"/>
                      </a:srgbClr>
                    </a:outerShdw>
                  </a:effectLst>
                </a:rPr>
                <a:t> bis </a:t>
              </a:r>
              <a:r>
                <a:rPr lang="de-DE" sz="4000" b="1" dirty="0">
                  <a:solidFill>
                    <a:schemeClr val="tx2"/>
                  </a:solidFill>
                  <a:effectLst>
                    <a:outerShdw blurRad="38100" dist="38100" dir="2700000" algn="tl">
                      <a:srgbClr val="000000">
                        <a:alpha val="43137"/>
                      </a:srgbClr>
                    </a:outerShdw>
                  </a:effectLst>
                </a:rPr>
                <a:t>10</a:t>
              </a:r>
              <a:endParaRPr lang="de-DE" sz="2800" dirty="0">
                <a:solidFill>
                  <a:schemeClr val="tx2"/>
                </a:solidFill>
                <a:effectLst>
                  <a:outerShdw blurRad="38100" dist="38100" dir="2700000" algn="tl">
                    <a:srgbClr val="000000">
                      <a:alpha val="43137"/>
                    </a:srgbClr>
                  </a:outerShdw>
                </a:effectLst>
              </a:endParaRPr>
            </a:p>
          </p:txBody>
        </p:sp>
        <p:sp>
          <p:nvSpPr>
            <p:cNvPr id="20" name="Ellipse 19">
              <a:extLst>
                <a:ext uri="{FF2B5EF4-FFF2-40B4-BE49-F238E27FC236}">
                  <a16:creationId xmlns:a16="http://schemas.microsoft.com/office/drawing/2014/main" id="{2CD819BB-0EAF-4B18-9BC4-03795DDCD0CD}"/>
                </a:ext>
              </a:extLst>
            </p:cNvPr>
            <p:cNvSpPr/>
            <p:nvPr/>
          </p:nvSpPr>
          <p:spPr bwMode="auto">
            <a:xfrm>
              <a:off x="1685509" y="1585164"/>
              <a:ext cx="1188130" cy="312212"/>
            </a:xfrm>
            <a:prstGeom prst="ellipse">
              <a:avLst/>
            </a:prstGeom>
            <a:solidFill>
              <a:schemeClr val="bg1">
                <a:lumMod val="85000"/>
              </a:schemeClr>
            </a:solidFill>
            <a:ln w="9525" cap="flat" cmpd="sng" algn="ctr">
              <a:noFill/>
              <a:prstDash val="solid"/>
              <a:round/>
              <a:headEnd type="none" w="med" len="med"/>
              <a:tailEnd type="none" w="med" len="med"/>
            </a:ln>
            <a:effectLst>
              <a:softEdge rad="63500"/>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cxnSp>
        <p:nvCxnSpPr>
          <p:cNvPr id="29" name="Gerader Verbinder 28">
            <a:extLst>
              <a:ext uri="{FF2B5EF4-FFF2-40B4-BE49-F238E27FC236}">
                <a16:creationId xmlns:a16="http://schemas.microsoft.com/office/drawing/2014/main" id="{F6D74F97-9EC4-4FD6-8A25-1009CA81764F}"/>
              </a:ext>
            </a:extLst>
          </p:cNvPr>
          <p:cNvCxnSpPr>
            <a:cxnSpLocks/>
            <a:stCxn id="18" idx="6"/>
            <a:endCxn id="26" idx="1"/>
          </p:cNvCxnSpPr>
          <p:nvPr/>
        </p:nvCxnSpPr>
        <p:spPr bwMode="auto">
          <a:xfrm>
            <a:off x="2640359" y="3725785"/>
            <a:ext cx="143273" cy="3334"/>
          </a:xfrm>
          <a:prstGeom prst="line">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2" name="Verbinder: gewinkelt 31">
            <a:extLst>
              <a:ext uri="{FF2B5EF4-FFF2-40B4-BE49-F238E27FC236}">
                <a16:creationId xmlns:a16="http://schemas.microsoft.com/office/drawing/2014/main" id="{6C7869B8-93BB-4CD8-B6EC-0ADD4F3B54B5}"/>
              </a:ext>
            </a:extLst>
          </p:cNvPr>
          <p:cNvCxnSpPr>
            <a:cxnSpLocks/>
            <a:stCxn id="18" idx="7"/>
            <a:endCxn id="24" idx="1"/>
          </p:cNvCxnSpPr>
          <p:nvPr/>
        </p:nvCxnSpPr>
        <p:spPr bwMode="auto">
          <a:xfrm rot="5400000" flipH="1" flipV="1">
            <a:off x="2159954" y="2241009"/>
            <a:ext cx="745542" cy="501814"/>
          </a:xfrm>
          <a:prstGeom prst="bentConnector2">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5" name="Verbinder: gewinkelt 34">
            <a:extLst>
              <a:ext uri="{FF2B5EF4-FFF2-40B4-BE49-F238E27FC236}">
                <a16:creationId xmlns:a16="http://schemas.microsoft.com/office/drawing/2014/main" id="{B98D22F5-385F-4444-BE54-46CCDBD59C7D}"/>
              </a:ext>
            </a:extLst>
          </p:cNvPr>
          <p:cNvCxnSpPr>
            <a:cxnSpLocks/>
            <a:stCxn id="18" idx="5"/>
            <a:endCxn id="22" idx="1"/>
          </p:cNvCxnSpPr>
          <p:nvPr/>
        </p:nvCxnSpPr>
        <p:spPr bwMode="auto">
          <a:xfrm rot="16200000" flipH="1">
            <a:off x="2158639" y="4710062"/>
            <a:ext cx="748172" cy="501814"/>
          </a:xfrm>
          <a:prstGeom prst="bentConnector2">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14" name="Gruppieren 13">
            <a:extLst>
              <a:ext uri="{FF2B5EF4-FFF2-40B4-BE49-F238E27FC236}">
                <a16:creationId xmlns:a16="http://schemas.microsoft.com/office/drawing/2014/main" id="{C4DB5FBC-CC06-41B1-98F9-11863240512C}"/>
              </a:ext>
            </a:extLst>
          </p:cNvPr>
          <p:cNvGrpSpPr/>
          <p:nvPr/>
        </p:nvGrpSpPr>
        <p:grpSpPr>
          <a:xfrm>
            <a:off x="2783632" y="1614115"/>
            <a:ext cx="4678937" cy="1011467"/>
            <a:chOff x="2783632" y="1925212"/>
            <a:chExt cx="4678937" cy="1011467"/>
          </a:xfrm>
        </p:grpSpPr>
        <p:sp>
          <p:nvSpPr>
            <p:cNvPr id="25" name="Rechteck 24">
              <a:extLst>
                <a:ext uri="{FF2B5EF4-FFF2-40B4-BE49-F238E27FC236}">
                  <a16:creationId xmlns:a16="http://schemas.microsoft.com/office/drawing/2014/main" id="{5925E22A-A495-4B7C-8344-6286B77F6A26}"/>
                </a:ext>
              </a:extLst>
            </p:cNvPr>
            <p:cNvSpPr/>
            <p:nvPr/>
          </p:nvSpPr>
          <p:spPr bwMode="auto">
            <a:xfrm>
              <a:off x="3147434" y="1925212"/>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Anteil Bürotätigkeit mind. 67 %</a:t>
              </a:r>
            </a:p>
            <a:p>
              <a:r>
                <a:rPr lang="de-DE" sz="1400" dirty="0">
                  <a:solidFill>
                    <a:schemeClr val="bg1"/>
                  </a:solidFill>
                  <a:effectLst>
                    <a:outerShdw blurRad="38100" dist="38100" dir="2700000" algn="tl">
                      <a:srgbClr val="000000">
                        <a:alpha val="43137"/>
                      </a:srgbClr>
                    </a:outerShdw>
                  </a:effectLst>
                </a:rPr>
                <a:t>inkl. Aufsichtsführung, Planung,</a:t>
              </a:r>
            </a:p>
            <a:p>
              <a:r>
                <a:rPr lang="de-DE" sz="1400" dirty="0">
                  <a:solidFill>
                    <a:schemeClr val="bg1"/>
                  </a:solidFill>
                  <a:effectLst>
                    <a:outerShdw blurRad="38100" dist="38100" dir="2700000" algn="tl">
                      <a:srgbClr val="000000">
                        <a:alpha val="43137"/>
                      </a:srgbClr>
                    </a:outerShdw>
                  </a:effectLst>
                </a:rPr>
                <a:t>Kundenbetreuung</a:t>
              </a:r>
            </a:p>
          </p:txBody>
        </p:sp>
        <p:pic>
          <p:nvPicPr>
            <p:cNvPr id="24" name="Picture 11" descr="SIGNAL_IDUNA_Icons_Aktion">
              <a:extLst>
                <a:ext uri="{FF2B5EF4-FFF2-40B4-BE49-F238E27FC236}">
                  <a16:creationId xmlns:a16="http://schemas.microsoft.com/office/drawing/2014/main" id="{8B587426-6E24-41D1-ABF8-2A08FB8DCE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2070673"/>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pieren 12">
            <a:extLst>
              <a:ext uri="{FF2B5EF4-FFF2-40B4-BE49-F238E27FC236}">
                <a16:creationId xmlns:a16="http://schemas.microsoft.com/office/drawing/2014/main" id="{8839CF73-BC7B-455C-AA5F-DCF412ADC1F9}"/>
              </a:ext>
            </a:extLst>
          </p:cNvPr>
          <p:cNvGrpSpPr/>
          <p:nvPr/>
        </p:nvGrpSpPr>
        <p:grpSpPr>
          <a:xfrm>
            <a:off x="2783632" y="3220051"/>
            <a:ext cx="4674704" cy="1011467"/>
            <a:chOff x="2783632" y="3531148"/>
            <a:chExt cx="4674704" cy="1011467"/>
          </a:xfrm>
        </p:grpSpPr>
        <p:sp>
          <p:nvSpPr>
            <p:cNvPr id="23" name="Rechteck 22">
              <a:extLst>
                <a:ext uri="{FF2B5EF4-FFF2-40B4-BE49-F238E27FC236}">
                  <a16:creationId xmlns:a16="http://schemas.microsoft.com/office/drawing/2014/main" id="{707DE742-D29A-453D-930C-13B1183C41D6}"/>
                </a:ext>
              </a:extLst>
            </p:cNvPr>
            <p:cNvSpPr/>
            <p:nvPr/>
          </p:nvSpPr>
          <p:spPr bwMode="auto">
            <a:xfrm>
              <a:off x="3143201" y="3531148"/>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Personalverantwortung</a:t>
              </a:r>
              <a:endParaRPr lang="de-DE" sz="2000" b="1" dirty="0">
                <a:solidFill>
                  <a:schemeClr val="bg1"/>
                </a:solidFill>
                <a:effectLst>
                  <a:outerShdw blurRad="38100" dist="38100" dir="2700000" algn="tl">
                    <a:srgbClr val="000000">
                      <a:alpha val="43137"/>
                    </a:srgbClr>
                  </a:outerShdw>
                </a:effectLst>
              </a:endParaRPr>
            </a:p>
            <a:p>
              <a:r>
                <a:rPr lang="de-DE" sz="1400" dirty="0">
                  <a:solidFill>
                    <a:schemeClr val="bg1"/>
                  </a:solidFill>
                  <a:effectLst>
                    <a:outerShdw blurRad="38100" dist="38100" dir="2700000" algn="tl">
                      <a:srgbClr val="000000">
                        <a:alpha val="43137"/>
                      </a:srgbClr>
                    </a:outerShdw>
                  </a:effectLst>
                </a:rPr>
                <a:t>mindestens 5 Mitarbeiter</a:t>
              </a:r>
            </a:p>
          </p:txBody>
        </p:sp>
        <p:pic>
          <p:nvPicPr>
            <p:cNvPr id="26" name="Picture 11" descr="SIGNAL_IDUNA_Icons_Aktion">
              <a:extLst>
                <a:ext uri="{FF2B5EF4-FFF2-40B4-BE49-F238E27FC236}">
                  <a16:creationId xmlns:a16="http://schemas.microsoft.com/office/drawing/2014/main" id="{9139AD32-A07E-489C-96C2-7ACB4D76ED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3680647"/>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uppieren 11">
            <a:extLst>
              <a:ext uri="{FF2B5EF4-FFF2-40B4-BE49-F238E27FC236}">
                <a16:creationId xmlns:a16="http://schemas.microsoft.com/office/drawing/2014/main" id="{A04092B8-3AED-4F45-B144-7ECFD31C2D96}"/>
              </a:ext>
            </a:extLst>
          </p:cNvPr>
          <p:cNvGrpSpPr/>
          <p:nvPr/>
        </p:nvGrpSpPr>
        <p:grpSpPr>
          <a:xfrm>
            <a:off x="2783632" y="4825987"/>
            <a:ext cx="4674703" cy="1011467"/>
            <a:chOff x="2783632" y="5137084"/>
            <a:chExt cx="4674703" cy="1011467"/>
          </a:xfrm>
        </p:grpSpPr>
        <p:sp>
          <p:nvSpPr>
            <p:cNvPr id="21" name="Rechteck 20">
              <a:extLst>
                <a:ext uri="{FF2B5EF4-FFF2-40B4-BE49-F238E27FC236}">
                  <a16:creationId xmlns:a16="http://schemas.microsoft.com/office/drawing/2014/main" id="{8AC28DA5-B886-464A-8025-E855E585A4CF}"/>
                </a:ext>
              </a:extLst>
            </p:cNvPr>
            <p:cNvSpPr/>
            <p:nvPr/>
          </p:nvSpPr>
          <p:spPr bwMode="auto">
            <a:xfrm>
              <a:off x="3143200" y="5137084"/>
              <a:ext cx="4315135" cy="1011467"/>
            </a:xfrm>
            <a:prstGeom prst="rect">
              <a:avLst/>
            </a:prstGeom>
            <a:solidFill>
              <a:srgbClr val="003399">
                <a:alpha val="80000"/>
              </a:srgbClr>
            </a:solidFill>
            <a:ln>
              <a:noFill/>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360000" tIns="72000" rIns="180000" bIns="72000" numCol="1" spcCol="0" rtlCol="0" fromWordArt="0" anchor="ctr" anchorCtr="0" forceAA="0" compatLnSpc="1">
              <a:prstTxWarp prst="textNoShape">
                <a:avLst/>
              </a:prstTxWarp>
              <a:noAutofit/>
            </a:bodyPr>
            <a:lstStyle/>
            <a:p>
              <a:r>
                <a:rPr lang="de-DE" sz="1800" b="1" dirty="0">
                  <a:solidFill>
                    <a:schemeClr val="bg1"/>
                  </a:solidFill>
                  <a:effectLst>
                    <a:outerShdw blurRad="38100" dist="38100" dir="2700000" algn="tl">
                      <a:srgbClr val="000000">
                        <a:alpha val="43137"/>
                      </a:srgbClr>
                    </a:outerShdw>
                  </a:effectLst>
                </a:rPr>
                <a:t>Höchster Ausbildungsabschluss</a:t>
              </a:r>
              <a:br>
                <a:rPr lang="de-DE" sz="1100" b="1" dirty="0">
                  <a:solidFill>
                    <a:schemeClr val="bg1"/>
                  </a:solidFill>
                  <a:effectLst>
                    <a:outerShdw blurRad="38100" dist="38100" dir="2700000" algn="tl">
                      <a:srgbClr val="000000">
                        <a:alpha val="43137"/>
                      </a:srgbClr>
                    </a:outerShdw>
                  </a:effectLst>
                </a:rPr>
              </a:br>
              <a:r>
                <a:rPr lang="de-DE" sz="1400" dirty="0">
                  <a:solidFill>
                    <a:schemeClr val="bg1"/>
                  </a:solidFill>
                  <a:effectLst>
                    <a:outerShdw blurRad="38100" dist="38100" dir="2700000" algn="tl">
                      <a:srgbClr val="000000">
                        <a:alpha val="43137"/>
                      </a:srgbClr>
                    </a:outerShdw>
                  </a:effectLst>
                </a:rPr>
                <a:t>z.B. Meister</a:t>
              </a:r>
              <a:endParaRPr lang="de-DE" sz="1100" dirty="0">
                <a:solidFill>
                  <a:schemeClr val="bg1"/>
                </a:solidFill>
                <a:effectLst>
                  <a:outerShdw blurRad="38100" dist="38100" dir="2700000" algn="tl">
                    <a:srgbClr val="000000">
                      <a:alpha val="43137"/>
                    </a:srgbClr>
                  </a:outerShdw>
                </a:effectLst>
              </a:endParaRPr>
            </a:p>
          </p:txBody>
        </p:sp>
        <p:pic>
          <p:nvPicPr>
            <p:cNvPr id="22" name="Picture 11" descr="SIGNAL_IDUNA_Icons_Aktion">
              <a:extLst>
                <a:ext uri="{FF2B5EF4-FFF2-40B4-BE49-F238E27FC236}">
                  <a16:creationId xmlns:a16="http://schemas.microsoft.com/office/drawing/2014/main" id="{78967BCF-1003-4537-91E4-C1506F8085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32" y="5286583"/>
              <a:ext cx="719137" cy="71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uppieren 41">
            <a:extLst>
              <a:ext uri="{FF2B5EF4-FFF2-40B4-BE49-F238E27FC236}">
                <a16:creationId xmlns:a16="http://schemas.microsoft.com/office/drawing/2014/main" id="{BC4F8F61-A954-45A4-957A-3650D9C2798A}"/>
              </a:ext>
            </a:extLst>
          </p:cNvPr>
          <p:cNvGrpSpPr/>
          <p:nvPr/>
        </p:nvGrpSpPr>
        <p:grpSpPr>
          <a:xfrm>
            <a:off x="8184232" y="620688"/>
            <a:ext cx="3058959" cy="1498457"/>
            <a:chOff x="8597714" y="3139998"/>
            <a:chExt cx="2660047" cy="1498457"/>
          </a:xfrm>
          <a:effectLst>
            <a:outerShdw blurRad="63500" sx="102000" sy="102000" algn="ctr" rotWithShape="0">
              <a:prstClr val="black">
                <a:alpha val="40000"/>
              </a:prstClr>
            </a:outerShdw>
          </a:effectLst>
        </p:grpSpPr>
        <p:sp>
          <p:nvSpPr>
            <p:cNvPr id="43" name="Rechteck 42">
              <a:extLst>
                <a:ext uri="{FF2B5EF4-FFF2-40B4-BE49-F238E27FC236}">
                  <a16:creationId xmlns:a16="http://schemas.microsoft.com/office/drawing/2014/main" id="{1861B34D-188C-41BE-B60D-3013F3C5DA16}"/>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4" name="Textfeld 43">
              <a:extLst>
                <a:ext uri="{FF2B5EF4-FFF2-40B4-BE49-F238E27FC236}">
                  <a16:creationId xmlns:a16="http://schemas.microsoft.com/office/drawing/2014/main" id="{D910EBC4-A70B-47CA-B0D9-C62C88605F55}"/>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 </a:t>
              </a:r>
              <a:r>
                <a:rPr lang="de-DE" sz="1400" b="1" dirty="0">
                  <a:solidFill>
                    <a:schemeClr val="tx2"/>
                  </a:solidFill>
                  <a:latin typeface="Comic Sans MS" panose="030F0702030302020204" pitchFamily="66" charset="0"/>
                </a:rPr>
                <a:t>eine</a:t>
              </a:r>
              <a:r>
                <a:rPr lang="de-DE" sz="1400" dirty="0">
                  <a:solidFill>
                    <a:schemeClr val="tx2"/>
                  </a:solidFill>
                  <a:latin typeface="Comic Sans MS" panose="030F0702030302020204" pitchFamily="66" charset="0"/>
                </a:rPr>
                <a:t> Berufsgruppe</a:t>
              </a:r>
            </a:p>
          </p:txBody>
        </p:sp>
        <p:pic>
          <p:nvPicPr>
            <p:cNvPr id="45" name="Grafik 44">
              <a:extLst>
                <a:ext uri="{FF2B5EF4-FFF2-40B4-BE49-F238E27FC236}">
                  <a16:creationId xmlns:a16="http://schemas.microsoft.com/office/drawing/2014/main" id="{0B700E00-E71D-4ACE-8127-84B9829F317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47962"/>
              <a:ext cx="2515655" cy="314937"/>
            </a:xfrm>
            <a:prstGeom prst="rect">
              <a:avLst/>
            </a:prstGeom>
          </p:spPr>
        </p:pic>
        <p:pic>
          <p:nvPicPr>
            <p:cNvPr id="46" name="Grafik 45">
              <a:extLst>
                <a:ext uri="{FF2B5EF4-FFF2-40B4-BE49-F238E27FC236}">
                  <a16:creationId xmlns:a16="http://schemas.microsoft.com/office/drawing/2014/main" id="{AB27901C-A29D-43CC-945D-CF6888996B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47" name="Grafik 46">
              <a:extLst>
                <a:ext uri="{FF2B5EF4-FFF2-40B4-BE49-F238E27FC236}">
                  <a16:creationId xmlns:a16="http://schemas.microsoft.com/office/drawing/2014/main" id="{2CC3601E-CF1C-44EB-894F-5F790412264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grpSp>
        <p:nvGrpSpPr>
          <p:cNvPr id="48" name="Gruppieren 47">
            <a:extLst>
              <a:ext uri="{FF2B5EF4-FFF2-40B4-BE49-F238E27FC236}">
                <a16:creationId xmlns:a16="http://schemas.microsoft.com/office/drawing/2014/main" id="{7F568714-55E8-4427-AE13-ADAAB28B8631}"/>
              </a:ext>
            </a:extLst>
          </p:cNvPr>
          <p:cNvGrpSpPr/>
          <p:nvPr/>
        </p:nvGrpSpPr>
        <p:grpSpPr>
          <a:xfrm>
            <a:off x="8184232" y="2514391"/>
            <a:ext cx="3058959" cy="1498457"/>
            <a:chOff x="8597714" y="3139998"/>
            <a:chExt cx="2660047" cy="1498457"/>
          </a:xfrm>
          <a:effectLst>
            <a:outerShdw blurRad="63500" sx="102000" sy="102000" algn="ctr" rotWithShape="0">
              <a:prstClr val="black">
                <a:alpha val="40000"/>
              </a:prstClr>
            </a:outerShdw>
          </a:effectLst>
        </p:grpSpPr>
        <p:sp>
          <p:nvSpPr>
            <p:cNvPr id="49" name="Rechteck 48">
              <a:extLst>
                <a:ext uri="{FF2B5EF4-FFF2-40B4-BE49-F238E27FC236}">
                  <a16:creationId xmlns:a16="http://schemas.microsoft.com/office/drawing/2014/main" id="{AB4EE2AC-444D-4921-8F2E-50DE3E90B26C}"/>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0" name="Textfeld 49">
              <a:extLst>
                <a:ext uri="{FF2B5EF4-FFF2-40B4-BE49-F238E27FC236}">
                  <a16:creationId xmlns:a16="http://schemas.microsoft.com/office/drawing/2014/main" id="{0635D634-DB9D-45A0-9C23-7F82B8F4ED00}"/>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r>
                <a:rPr lang="de-DE" sz="1400" dirty="0">
                  <a:solidFill>
                    <a:schemeClr val="tx2"/>
                  </a:solidFill>
                  <a:latin typeface="Comic Sans MS" panose="030F0702030302020204" pitchFamily="66" charset="0"/>
                </a:rPr>
                <a:t>Personalverantwortung</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a:t>
              </a:r>
            </a:p>
            <a:p>
              <a:pPr algn="l">
                <a:buClr>
                  <a:schemeClr val="tx1"/>
                </a:buClr>
                <a:buSzPct val="101000"/>
              </a:pPr>
              <a:r>
                <a:rPr lang="de-DE" sz="1400" b="1" dirty="0">
                  <a:solidFill>
                    <a:schemeClr val="tx2"/>
                  </a:solidFill>
                  <a:latin typeface="Comic Sans MS" panose="030F0702030302020204" pitchFamily="66" charset="0"/>
                </a:rPr>
                <a:t>2</a:t>
              </a:r>
              <a:r>
                <a:rPr lang="de-DE" sz="1400" dirty="0">
                  <a:solidFill>
                    <a:schemeClr val="tx2"/>
                  </a:solidFill>
                  <a:latin typeface="Comic Sans MS" panose="030F0702030302020204" pitchFamily="66" charset="0"/>
                </a:rPr>
                <a:t> Berufsgruppen</a:t>
              </a:r>
            </a:p>
          </p:txBody>
        </p:sp>
        <p:pic>
          <p:nvPicPr>
            <p:cNvPr id="51" name="Grafik 50">
              <a:extLst>
                <a:ext uri="{FF2B5EF4-FFF2-40B4-BE49-F238E27FC236}">
                  <a16:creationId xmlns:a16="http://schemas.microsoft.com/office/drawing/2014/main" id="{720D7B2A-ED5B-40FD-A6E0-15536C7118E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47962"/>
              <a:ext cx="2515655" cy="314937"/>
            </a:xfrm>
            <a:prstGeom prst="rect">
              <a:avLst/>
            </a:prstGeom>
          </p:spPr>
        </p:pic>
        <p:pic>
          <p:nvPicPr>
            <p:cNvPr id="52" name="Grafik 51">
              <a:extLst>
                <a:ext uri="{FF2B5EF4-FFF2-40B4-BE49-F238E27FC236}">
                  <a16:creationId xmlns:a16="http://schemas.microsoft.com/office/drawing/2014/main" id="{3FAFB878-75AE-4753-8D5D-5896BD1A55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53" name="Grafik 52">
              <a:extLst>
                <a:ext uri="{FF2B5EF4-FFF2-40B4-BE49-F238E27FC236}">
                  <a16:creationId xmlns:a16="http://schemas.microsoft.com/office/drawing/2014/main" id="{C510646C-A589-4280-B157-54850ED2456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grpSp>
        <p:nvGrpSpPr>
          <p:cNvPr id="54" name="Gruppieren 53">
            <a:extLst>
              <a:ext uri="{FF2B5EF4-FFF2-40B4-BE49-F238E27FC236}">
                <a16:creationId xmlns:a16="http://schemas.microsoft.com/office/drawing/2014/main" id="{D5004E35-87C8-4A05-A3D3-3C4CEC49B956}"/>
              </a:ext>
            </a:extLst>
          </p:cNvPr>
          <p:cNvGrpSpPr/>
          <p:nvPr/>
        </p:nvGrpSpPr>
        <p:grpSpPr>
          <a:xfrm>
            <a:off x="8184231" y="4319790"/>
            <a:ext cx="3058960" cy="1498457"/>
            <a:chOff x="8597714" y="3139998"/>
            <a:chExt cx="2660047" cy="1498457"/>
          </a:xfrm>
          <a:effectLst>
            <a:outerShdw blurRad="63500" sx="102000" sy="102000" algn="ctr" rotWithShape="0">
              <a:prstClr val="black">
                <a:alpha val="40000"/>
              </a:prstClr>
            </a:outerShdw>
          </a:effectLst>
        </p:grpSpPr>
        <p:sp>
          <p:nvSpPr>
            <p:cNvPr id="55" name="Rechteck 54">
              <a:extLst>
                <a:ext uri="{FF2B5EF4-FFF2-40B4-BE49-F238E27FC236}">
                  <a16:creationId xmlns:a16="http://schemas.microsoft.com/office/drawing/2014/main" id="{F0AF4D64-5F4A-424C-A296-DA3BA7376D7A}"/>
                </a:ext>
              </a:extLst>
            </p:cNvPr>
            <p:cNvSpPr/>
            <p:nvPr/>
          </p:nvSpPr>
          <p:spPr bwMode="auto">
            <a:xfrm>
              <a:off x="8597714" y="3139998"/>
              <a:ext cx="2660047" cy="1498457"/>
            </a:xfrm>
            <a:prstGeom prst="rect">
              <a:avLst/>
            </a:prstGeom>
            <a:solidFill>
              <a:schemeClr val="bg1">
                <a:lumMod val="8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6" name="Textfeld 55">
              <a:extLst>
                <a:ext uri="{FF2B5EF4-FFF2-40B4-BE49-F238E27FC236}">
                  <a16:creationId xmlns:a16="http://schemas.microsoft.com/office/drawing/2014/main" id="{F0815ABB-FF6E-4FA4-A463-90F106C71517}"/>
                </a:ext>
              </a:extLst>
            </p:cNvPr>
            <p:cNvSpPr txBox="1"/>
            <p:nvPr/>
          </p:nvSpPr>
          <p:spPr>
            <a:xfrm>
              <a:off x="9223013" y="3192844"/>
              <a:ext cx="1827302" cy="1392764"/>
            </a:xfrm>
            <a:prstGeom prst="rect">
              <a:avLst/>
            </a:prstGeom>
            <a:noFill/>
          </p:spPr>
          <p:txBody>
            <a:bodyPr wrap="square" lIns="0" tIns="0" rIns="0" bIns="0" rtlCol="0">
              <a:noAutofit/>
            </a:bodyPr>
            <a:lstStyle/>
            <a:p>
              <a:pPr algn="l">
                <a:buClr>
                  <a:schemeClr val="tx1"/>
                </a:buClr>
                <a:buSzPct val="101000"/>
              </a:pPr>
              <a:r>
                <a:rPr lang="de-DE" sz="1400" dirty="0">
                  <a:solidFill>
                    <a:schemeClr val="tx2"/>
                  </a:solidFill>
                  <a:latin typeface="Comic Sans MS" panose="030F0702030302020204" pitchFamily="66" charset="0"/>
                </a:rPr>
                <a:t>Tischlermeister</a:t>
              </a:r>
            </a:p>
            <a:p>
              <a:pPr algn="l">
                <a:buClr>
                  <a:schemeClr val="tx1"/>
                </a:buClr>
                <a:buSzPct val="101000"/>
              </a:pPr>
              <a:r>
                <a:rPr lang="de-DE" sz="1400" dirty="0">
                  <a:solidFill>
                    <a:schemeClr val="tx2"/>
                  </a:solidFill>
                  <a:latin typeface="Comic Sans MS" panose="030F0702030302020204" pitchFamily="66" charset="0"/>
                </a:rPr>
                <a:t>Personalverantwortung</a:t>
              </a:r>
            </a:p>
            <a:p>
              <a:pPr algn="l">
                <a:buClr>
                  <a:schemeClr val="tx1"/>
                </a:buClr>
                <a:buSzPct val="101000"/>
              </a:pPr>
              <a:r>
                <a:rPr lang="de-DE" sz="1400" dirty="0">
                  <a:solidFill>
                    <a:schemeClr val="tx2"/>
                  </a:solidFill>
                  <a:latin typeface="Comic Sans MS" panose="030F0702030302020204" pitchFamily="66" charset="0"/>
                </a:rPr>
                <a:t>67 % Bürotätigkeit</a:t>
              </a:r>
            </a:p>
            <a:p>
              <a:pPr algn="l">
                <a:buClr>
                  <a:schemeClr val="tx1"/>
                </a:buClr>
                <a:buSzPct val="101000"/>
              </a:pPr>
              <a:endParaRPr lang="de-DE" sz="1400" dirty="0">
                <a:solidFill>
                  <a:schemeClr val="tx2"/>
                </a:solidFill>
                <a:latin typeface="Comic Sans MS" panose="030F0702030302020204" pitchFamily="66" charset="0"/>
              </a:endParaRPr>
            </a:p>
            <a:p>
              <a:pPr algn="l">
                <a:buClr>
                  <a:schemeClr val="tx1"/>
                </a:buClr>
                <a:buSzPct val="101000"/>
              </a:pPr>
              <a:r>
                <a:rPr lang="de-DE" sz="1400" dirty="0">
                  <a:solidFill>
                    <a:schemeClr val="tx2"/>
                  </a:solidFill>
                  <a:latin typeface="Comic Sans MS" panose="030F0702030302020204" pitchFamily="66" charset="0"/>
                </a:rPr>
                <a:t>Besserstufung um</a:t>
              </a:r>
            </a:p>
            <a:p>
              <a:pPr algn="l">
                <a:buClr>
                  <a:schemeClr val="tx1"/>
                </a:buClr>
                <a:buSzPct val="101000"/>
              </a:pPr>
              <a:r>
                <a:rPr lang="de-DE" sz="1400" b="1" dirty="0">
                  <a:solidFill>
                    <a:schemeClr val="tx2"/>
                  </a:solidFill>
                  <a:latin typeface="Comic Sans MS" panose="030F0702030302020204" pitchFamily="66" charset="0"/>
                </a:rPr>
                <a:t>2</a:t>
              </a:r>
              <a:r>
                <a:rPr lang="de-DE" sz="1400" dirty="0">
                  <a:solidFill>
                    <a:schemeClr val="tx2"/>
                  </a:solidFill>
                  <a:latin typeface="Comic Sans MS" panose="030F0702030302020204" pitchFamily="66" charset="0"/>
                </a:rPr>
                <a:t> Berufsgruppen</a:t>
              </a:r>
            </a:p>
          </p:txBody>
        </p:sp>
        <p:pic>
          <p:nvPicPr>
            <p:cNvPr id="57" name="Grafik 56">
              <a:extLst>
                <a:ext uri="{FF2B5EF4-FFF2-40B4-BE49-F238E27FC236}">
                  <a16:creationId xmlns:a16="http://schemas.microsoft.com/office/drawing/2014/main" id="{EBEC6D5E-DB04-4CAA-8DFE-2C79C66296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97714" y="3826369"/>
              <a:ext cx="2515655" cy="314937"/>
            </a:xfrm>
            <a:prstGeom prst="rect">
              <a:avLst/>
            </a:prstGeom>
          </p:spPr>
        </p:pic>
        <p:pic>
          <p:nvPicPr>
            <p:cNvPr id="58" name="Grafik 57">
              <a:extLst>
                <a:ext uri="{FF2B5EF4-FFF2-40B4-BE49-F238E27FC236}">
                  <a16:creationId xmlns:a16="http://schemas.microsoft.com/office/drawing/2014/main" id="{BAB853CB-5BBB-4D1B-90D1-8BA5B5514B6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734356" y="4139041"/>
              <a:ext cx="357701" cy="215568"/>
            </a:xfrm>
            <a:prstGeom prst="rect">
              <a:avLst/>
            </a:prstGeom>
          </p:spPr>
        </p:pic>
        <p:pic>
          <p:nvPicPr>
            <p:cNvPr id="59" name="Grafik 58">
              <a:extLst>
                <a:ext uri="{FF2B5EF4-FFF2-40B4-BE49-F238E27FC236}">
                  <a16:creationId xmlns:a16="http://schemas.microsoft.com/office/drawing/2014/main" id="{CC49C361-DA28-4B0D-89A6-5A52F225294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795172" y="3656252"/>
              <a:ext cx="283450" cy="276181"/>
            </a:xfrm>
            <a:prstGeom prst="rect">
              <a:avLst/>
            </a:prstGeom>
          </p:spPr>
        </p:pic>
      </p:grpSp>
      <p:sp>
        <p:nvSpPr>
          <p:cNvPr id="40" name="Textfeld 39">
            <a:extLst>
              <a:ext uri="{FF2B5EF4-FFF2-40B4-BE49-F238E27FC236}">
                <a16:creationId xmlns:a16="http://schemas.microsoft.com/office/drawing/2014/main" id="{A48ABEA3-C308-4638-8E71-B8545FDFD758}"/>
              </a:ext>
            </a:extLst>
          </p:cNvPr>
          <p:cNvSpPr txBox="1"/>
          <p:nvPr/>
        </p:nvSpPr>
        <p:spPr>
          <a:xfrm>
            <a:off x="623887" y="5918624"/>
            <a:ext cx="10944226" cy="390696"/>
          </a:xfrm>
          <a:prstGeom prst="rect">
            <a:avLst/>
          </a:prstGeom>
          <a:noFill/>
        </p:spPr>
        <p:txBody>
          <a:bodyPr wrap="square" lIns="0" tIns="0" rIns="0" bIns="0" rtlCol="0">
            <a:noAutofit/>
          </a:bodyPr>
          <a:lstStyle/>
          <a:p>
            <a:pPr algn="l">
              <a:buClr>
                <a:schemeClr val="tx1"/>
              </a:buClr>
              <a:buSzPct val="101000"/>
            </a:pPr>
            <a:r>
              <a:rPr lang="de-DE" sz="1300" dirty="0"/>
              <a:t>Exemplarisches Beispiel. Die Besserstufung erfolgt individuell für jeden Beruf durch einen Algorithmus in der BSW. Abweichungen von den hier dargestellten Besserstufungen sind bei anderen Berufen möglich. </a:t>
            </a:r>
            <a:r>
              <a:rPr lang="de-DE" sz="1300" b="1" dirty="0" err="1"/>
              <a:t>Bsp</a:t>
            </a:r>
            <a:r>
              <a:rPr lang="de-DE" sz="1300" b="1" dirty="0"/>
              <a:t>: Tischlermeister  Eintrittsalter 30 Jahre/ Endalter 67, 1000 EUR BU-Rente</a:t>
            </a:r>
          </a:p>
        </p:txBody>
      </p:sp>
      <p:grpSp>
        <p:nvGrpSpPr>
          <p:cNvPr id="60" name="Group 14">
            <a:extLst>
              <a:ext uri="{FF2B5EF4-FFF2-40B4-BE49-F238E27FC236}">
                <a16:creationId xmlns:a16="http://schemas.microsoft.com/office/drawing/2014/main" id="{B64E0083-6873-4661-AB5C-1F1289BFD68E}"/>
              </a:ext>
            </a:extLst>
          </p:cNvPr>
          <p:cNvGrpSpPr>
            <a:grpSpLocks/>
          </p:cNvGrpSpPr>
          <p:nvPr/>
        </p:nvGrpSpPr>
        <p:grpSpPr bwMode="auto">
          <a:xfrm>
            <a:off x="6845080" y="126241"/>
            <a:ext cx="1256130" cy="1252518"/>
            <a:chOff x="3630" y="2112"/>
            <a:chExt cx="1021" cy="1020"/>
          </a:xfrm>
        </p:grpSpPr>
        <p:pic>
          <p:nvPicPr>
            <p:cNvPr id="61" name="Picture 5" descr="SIGNAL_IDUNA_Stoerer_Kreis_RGB_bordeaux_45x45">
              <a:extLst>
                <a:ext uri="{FF2B5EF4-FFF2-40B4-BE49-F238E27FC236}">
                  <a16:creationId xmlns:a16="http://schemas.microsoft.com/office/drawing/2014/main" id="{F562CC9C-1A15-4FE6-852D-FB3A1B8DA7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480000">
              <a:off x="3630" y="2112"/>
              <a:ext cx="1020" cy="1018"/>
            </a:xfrm>
            <a:prstGeom prst="rect">
              <a:avLst/>
            </a:prstGeom>
            <a:noFill/>
            <a:extLst>
              <a:ext uri="{909E8E84-426E-40DD-AFC4-6F175D3DCCD1}">
                <a14:hiddenFill xmlns:a14="http://schemas.microsoft.com/office/drawing/2010/main">
                  <a:solidFill>
                    <a:srgbClr val="FFFFFF"/>
                  </a:solidFill>
                </a14:hiddenFill>
              </a:ext>
            </a:extLst>
          </p:spPr>
        </p:pic>
        <p:sp>
          <p:nvSpPr>
            <p:cNvPr id="62" name="Oval 8">
              <a:extLst>
                <a:ext uri="{FF2B5EF4-FFF2-40B4-BE49-F238E27FC236}">
                  <a16:creationId xmlns:a16="http://schemas.microsoft.com/office/drawing/2014/main" id="{B7D67C2F-8917-414A-902D-AB5ED3294C52}"/>
                </a:ext>
              </a:extLst>
            </p:cNvPr>
            <p:cNvSpPr>
              <a:spLocks noChangeArrowheads="1"/>
            </p:cNvSpPr>
            <p:nvPr/>
          </p:nvSpPr>
          <p:spPr bwMode="gray">
            <a:xfrm rot="480000">
              <a:off x="3631" y="2112"/>
              <a:ext cx="1020" cy="1020"/>
            </a:xfrm>
            <a:prstGeom prst="ellipse">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de-DE" altLang="de-DE" sz="2000" b="1" dirty="0">
                  <a:solidFill>
                    <a:schemeClr val="bg1"/>
                  </a:solidFill>
                </a:rPr>
                <a:t>93,04 €</a:t>
              </a:r>
            </a:p>
            <a:p>
              <a:r>
                <a:rPr lang="de-DE" altLang="de-DE" sz="2000" b="1" dirty="0">
                  <a:solidFill>
                    <a:schemeClr val="bg1"/>
                  </a:solidFill>
                </a:rPr>
                <a:t>BG 6</a:t>
              </a:r>
            </a:p>
          </p:txBody>
        </p:sp>
      </p:grpSp>
      <p:grpSp>
        <p:nvGrpSpPr>
          <p:cNvPr id="63" name="Group 14">
            <a:extLst>
              <a:ext uri="{FF2B5EF4-FFF2-40B4-BE49-F238E27FC236}">
                <a16:creationId xmlns:a16="http://schemas.microsoft.com/office/drawing/2014/main" id="{91D66FCC-BDC5-4A88-A6DA-936875866991}"/>
              </a:ext>
            </a:extLst>
          </p:cNvPr>
          <p:cNvGrpSpPr>
            <a:grpSpLocks/>
          </p:cNvGrpSpPr>
          <p:nvPr/>
        </p:nvGrpSpPr>
        <p:grpSpPr bwMode="auto">
          <a:xfrm>
            <a:off x="10916278" y="1114807"/>
            <a:ext cx="1256130" cy="1252518"/>
            <a:chOff x="3630" y="2112"/>
            <a:chExt cx="1021" cy="1020"/>
          </a:xfrm>
        </p:grpSpPr>
        <p:pic>
          <p:nvPicPr>
            <p:cNvPr id="64" name="Picture 5" descr="SIGNAL_IDUNA_Stoerer_Kreis_RGB_bordeaux_45x45">
              <a:extLst>
                <a:ext uri="{FF2B5EF4-FFF2-40B4-BE49-F238E27FC236}">
                  <a16:creationId xmlns:a16="http://schemas.microsoft.com/office/drawing/2014/main" id="{D4CD5599-6D9A-4B32-AC52-CCA9446133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480000">
              <a:off x="3630" y="2112"/>
              <a:ext cx="1020" cy="1018"/>
            </a:xfrm>
            <a:prstGeom prst="rect">
              <a:avLst/>
            </a:prstGeom>
            <a:noFill/>
            <a:extLst>
              <a:ext uri="{909E8E84-426E-40DD-AFC4-6F175D3DCCD1}">
                <a14:hiddenFill xmlns:a14="http://schemas.microsoft.com/office/drawing/2010/main">
                  <a:solidFill>
                    <a:srgbClr val="FFFFFF"/>
                  </a:solidFill>
                </a14:hiddenFill>
              </a:ext>
            </a:extLst>
          </p:spPr>
        </p:pic>
        <p:sp>
          <p:nvSpPr>
            <p:cNvPr id="65" name="Oval 8">
              <a:extLst>
                <a:ext uri="{FF2B5EF4-FFF2-40B4-BE49-F238E27FC236}">
                  <a16:creationId xmlns:a16="http://schemas.microsoft.com/office/drawing/2014/main" id="{8E73DDF4-8081-495F-8DCD-00EC78D49F55}"/>
                </a:ext>
              </a:extLst>
            </p:cNvPr>
            <p:cNvSpPr>
              <a:spLocks noChangeArrowheads="1"/>
            </p:cNvSpPr>
            <p:nvPr/>
          </p:nvSpPr>
          <p:spPr bwMode="gray">
            <a:xfrm rot="480000">
              <a:off x="3631" y="2112"/>
              <a:ext cx="1020" cy="1020"/>
            </a:xfrm>
            <a:prstGeom prst="ellipse">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de-DE" altLang="de-DE" sz="2000" b="1" dirty="0">
                  <a:solidFill>
                    <a:schemeClr val="bg1"/>
                  </a:solidFill>
                </a:rPr>
                <a:t>81,59 €</a:t>
              </a:r>
            </a:p>
            <a:p>
              <a:r>
                <a:rPr lang="de-DE" altLang="de-DE" sz="2000" b="1" dirty="0">
                  <a:solidFill>
                    <a:schemeClr val="bg1"/>
                  </a:solidFill>
                </a:rPr>
                <a:t>BG 5</a:t>
              </a:r>
            </a:p>
          </p:txBody>
        </p:sp>
      </p:grpSp>
      <p:grpSp>
        <p:nvGrpSpPr>
          <p:cNvPr id="66" name="Group 14">
            <a:extLst>
              <a:ext uri="{FF2B5EF4-FFF2-40B4-BE49-F238E27FC236}">
                <a16:creationId xmlns:a16="http://schemas.microsoft.com/office/drawing/2014/main" id="{0EC5A34C-7878-4BD3-B647-8B6633495075}"/>
              </a:ext>
            </a:extLst>
          </p:cNvPr>
          <p:cNvGrpSpPr>
            <a:grpSpLocks/>
          </p:cNvGrpSpPr>
          <p:nvPr/>
        </p:nvGrpSpPr>
        <p:grpSpPr bwMode="auto">
          <a:xfrm>
            <a:off x="10915663" y="3513434"/>
            <a:ext cx="1256130" cy="1252518"/>
            <a:chOff x="3630" y="2112"/>
            <a:chExt cx="1021" cy="1020"/>
          </a:xfrm>
        </p:grpSpPr>
        <p:pic>
          <p:nvPicPr>
            <p:cNvPr id="67" name="Picture 5" descr="SIGNAL_IDUNA_Stoerer_Kreis_RGB_bordeaux_45x45">
              <a:extLst>
                <a:ext uri="{FF2B5EF4-FFF2-40B4-BE49-F238E27FC236}">
                  <a16:creationId xmlns:a16="http://schemas.microsoft.com/office/drawing/2014/main" id="{CB5821FE-E66F-42CA-A553-961B0781E2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480000">
              <a:off x="3630" y="2112"/>
              <a:ext cx="1020" cy="1018"/>
            </a:xfrm>
            <a:prstGeom prst="rect">
              <a:avLst/>
            </a:prstGeom>
            <a:noFill/>
            <a:extLst>
              <a:ext uri="{909E8E84-426E-40DD-AFC4-6F175D3DCCD1}">
                <a14:hiddenFill xmlns:a14="http://schemas.microsoft.com/office/drawing/2010/main">
                  <a:solidFill>
                    <a:srgbClr val="FFFFFF"/>
                  </a:solidFill>
                </a14:hiddenFill>
              </a:ext>
            </a:extLst>
          </p:spPr>
        </p:pic>
        <p:sp>
          <p:nvSpPr>
            <p:cNvPr id="68" name="Oval 8">
              <a:extLst>
                <a:ext uri="{FF2B5EF4-FFF2-40B4-BE49-F238E27FC236}">
                  <a16:creationId xmlns:a16="http://schemas.microsoft.com/office/drawing/2014/main" id="{9E6100CC-B172-4DCE-B24B-3B5C16B0D2DD}"/>
                </a:ext>
              </a:extLst>
            </p:cNvPr>
            <p:cNvSpPr>
              <a:spLocks noChangeArrowheads="1"/>
            </p:cNvSpPr>
            <p:nvPr/>
          </p:nvSpPr>
          <p:spPr bwMode="gray">
            <a:xfrm rot="480000">
              <a:off x="3631" y="2112"/>
              <a:ext cx="1020" cy="1020"/>
            </a:xfrm>
            <a:prstGeom prst="ellipse">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de-DE" altLang="de-DE" sz="2000" b="1" dirty="0">
                  <a:solidFill>
                    <a:schemeClr val="bg1"/>
                  </a:solidFill>
                </a:rPr>
                <a:t>71,64 €</a:t>
              </a:r>
            </a:p>
            <a:p>
              <a:r>
                <a:rPr lang="de-DE" altLang="de-DE" sz="2000" b="1" dirty="0">
                  <a:solidFill>
                    <a:schemeClr val="bg1"/>
                  </a:solidFill>
                </a:rPr>
                <a:t>BG 4</a:t>
              </a:r>
            </a:p>
          </p:txBody>
        </p:sp>
      </p:grpSp>
    </p:spTree>
    <p:extLst>
      <p:ext uri="{BB962C8B-B14F-4D97-AF65-F5344CB8AC3E}">
        <p14:creationId xmlns:p14="http://schemas.microsoft.com/office/powerpoint/2010/main" val="126142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par>
                                <p:cTn id="21" presetID="10"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afik 40">
            <a:extLst>
              <a:ext uri="{FF2B5EF4-FFF2-40B4-BE49-F238E27FC236}">
                <a16:creationId xmlns:a16="http://schemas.microsoft.com/office/drawing/2014/main" id="{58F0A21E-C2C1-4501-81FD-85542194E650}"/>
              </a:ext>
            </a:extLst>
          </p:cNvPr>
          <p:cNvPicPr>
            <a:picLocks noChangeAspect="1"/>
          </p:cNvPicPr>
          <p:nvPr/>
        </p:nvPicPr>
        <p:blipFill>
          <a:blip r:embed="rId2"/>
          <a:stretch>
            <a:fillRect/>
          </a:stretch>
        </p:blipFill>
        <p:spPr>
          <a:xfrm>
            <a:off x="1321600" y="1167353"/>
            <a:ext cx="6603697" cy="3614612"/>
          </a:xfrm>
          <a:prstGeom prst="rect">
            <a:avLst/>
          </a:prstGeom>
          <a:ln>
            <a:solidFill>
              <a:srgbClr val="003399"/>
            </a:solidFill>
          </a:ln>
          <a:effectLst>
            <a:outerShdw blurRad="50800" dist="38100" dir="2700000" algn="tl" rotWithShape="0">
              <a:prstClr val="black">
                <a:alpha val="40000"/>
              </a:prstClr>
            </a:outerShdw>
          </a:effectLst>
        </p:spPr>
      </p:pic>
      <p:pic>
        <p:nvPicPr>
          <p:cNvPr id="103" name="Grafik 102"/>
          <p:cNvPicPr>
            <a:picLocks noChangeAspect="1"/>
          </p:cNvPicPr>
          <p:nvPr/>
        </p:nvPicPr>
        <p:blipFill rotWithShape="1">
          <a:blip r:embed="rId3"/>
          <a:srcRect l="227390" t="51873" r="-141710" b="38783"/>
          <a:stretch/>
        </p:blipFill>
        <p:spPr>
          <a:xfrm>
            <a:off x="9816745" y="5896013"/>
            <a:ext cx="561975" cy="638175"/>
          </a:xfrm>
          <a:prstGeom prst="rect">
            <a:avLst/>
          </a:prstGeom>
        </p:spPr>
      </p:pic>
      <p:sp>
        <p:nvSpPr>
          <p:cNvPr id="10" name="Rechteck 9"/>
          <p:cNvSpPr/>
          <p:nvPr/>
        </p:nvSpPr>
        <p:spPr bwMode="auto">
          <a:xfrm>
            <a:off x="9460383" y="4550667"/>
            <a:ext cx="1800000" cy="1540677"/>
          </a:xfrm>
          <a:prstGeom prst="rect">
            <a:avLst/>
          </a:prstGeom>
          <a:solidFill>
            <a:srgbClr val="E5E5E5"/>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1100" dirty="0" err="1"/>
              <a:t>Worst</a:t>
            </a:r>
            <a:r>
              <a:rPr lang="de-DE" sz="1100" dirty="0"/>
              <a:t>-Case Kapitalhilfe</a:t>
            </a:r>
          </a:p>
          <a:p>
            <a:r>
              <a:rPr lang="de-DE" sz="1100" dirty="0"/>
              <a:t>(</a:t>
            </a:r>
            <a:r>
              <a:rPr lang="de-DE" sz="1100" dirty="0" err="1"/>
              <a:t>Dread</a:t>
            </a:r>
            <a:r>
              <a:rPr lang="de-DE" sz="1100" dirty="0"/>
              <a:t> Disease)</a:t>
            </a:r>
          </a:p>
          <a:p>
            <a:r>
              <a:rPr lang="de-DE" sz="1000" i="1" dirty="0"/>
              <a:t>Einmalleistung</a:t>
            </a:r>
          </a:p>
        </p:txBody>
      </p:sp>
      <p:sp>
        <p:nvSpPr>
          <p:cNvPr id="11" name="Rechteck 10"/>
          <p:cNvSpPr/>
          <p:nvPr/>
        </p:nvSpPr>
        <p:spPr bwMode="auto">
          <a:xfrm>
            <a:off x="6327800" y="4550667"/>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051" dirty="0"/>
              <a:t>Garantierte</a:t>
            </a:r>
            <a:br>
              <a:rPr lang="de-DE" sz="1051" dirty="0"/>
            </a:br>
            <a:r>
              <a:rPr lang="de-DE" sz="1051" dirty="0"/>
              <a:t>Rentensteigerung</a:t>
            </a:r>
          </a:p>
          <a:p>
            <a:pPr>
              <a:lnSpc>
                <a:spcPct val="100000"/>
              </a:lnSpc>
            </a:pPr>
            <a:r>
              <a:rPr lang="de-DE" sz="1051" dirty="0"/>
              <a:t>möglich</a:t>
            </a:r>
          </a:p>
        </p:txBody>
      </p:sp>
      <p:sp>
        <p:nvSpPr>
          <p:cNvPr id="12" name="Rechteck 11"/>
          <p:cNvSpPr/>
          <p:nvPr/>
        </p:nvSpPr>
        <p:spPr bwMode="auto">
          <a:xfrm>
            <a:off x="6327800" y="5386583"/>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051" dirty="0"/>
              <a:t>Beitrags-</a:t>
            </a:r>
            <a:br>
              <a:rPr lang="de-DE" sz="1051" dirty="0"/>
            </a:br>
            <a:r>
              <a:rPr lang="de-DE" sz="1051" dirty="0" err="1"/>
              <a:t>dynamik</a:t>
            </a:r>
            <a:endParaRPr lang="de-DE" sz="1051" dirty="0"/>
          </a:p>
          <a:p>
            <a:pPr>
              <a:lnSpc>
                <a:spcPct val="100000"/>
              </a:lnSpc>
            </a:pPr>
            <a:r>
              <a:rPr lang="de-DE" sz="1051" dirty="0"/>
              <a:t>vereinbar</a:t>
            </a:r>
          </a:p>
        </p:txBody>
      </p:sp>
      <p:sp>
        <p:nvSpPr>
          <p:cNvPr id="13" name="Rechteck 12"/>
          <p:cNvSpPr/>
          <p:nvPr/>
        </p:nvSpPr>
        <p:spPr bwMode="auto">
          <a:xfrm>
            <a:off x="4329246" y="4540396"/>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100" dirty="0"/>
              <a:t>Ausbau-</a:t>
            </a:r>
            <a:br>
              <a:rPr lang="de-DE" sz="1100" dirty="0"/>
            </a:br>
            <a:r>
              <a:rPr lang="de-DE" sz="1100" dirty="0" err="1"/>
              <a:t>garantie</a:t>
            </a:r>
            <a:endParaRPr lang="de-DE" sz="1100" dirty="0"/>
          </a:p>
        </p:txBody>
      </p:sp>
      <p:sp>
        <p:nvSpPr>
          <p:cNvPr id="14" name="Rechteck 13"/>
          <p:cNvSpPr/>
          <p:nvPr/>
        </p:nvSpPr>
        <p:spPr bwMode="auto">
          <a:xfrm>
            <a:off x="8348149" y="4449251"/>
            <a:ext cx="3005519" cy="1725199"/>
          </a:xfrm>
          <a:prstGeom prst="rect">
            <a:avLst/>
          </a:prstGeom>
          <a:noFill/>
          <a:ln w="9525"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00000"/>
              </a:lnSpc>
            </a:pPr>
            <a:endParaRPr lang="de-DE" sz="1100" b="1" dirty="0"/>
          </a:p>
        </p:txBody>
      </p:sp>
      <p:sp>
        <p:nvSpPr>
          <p:cNvPr id="15" name="Rechteck 14"/>
          <p:cNvSpPr/>
          <p:nvPr/>
        </p:nvSpPr>
        <p:spPr bwMode="auto">
          <a:xfrm>
            <a:off x="4332374" y="5393811"/>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1051" dirty="0"/>
              <a:t>Prognosezeitraum </a:t>
            </a:r>
          </a:p>
          <a:p>
            <a:r>
              <a:rPr lang="de-DE" sz="1051" dirty="0"/>
              <a:t>6 Monate</a:t>
            </a:r>
          </a:p>
        </p:txBody>
      </p:sp>
      <p:sp>
        <p:nvSpPr>
          <p:cNvPr id="16" name="Rechteck 15"/>
          <p:cNvSpPr/>
          <p:nvPr/>
        </p:nvSpPr>
        <p:spPr bwMode="auto">
          <a:xfrm>
            <a:off x="2333786" y="5386583"/>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1051" dirty="0"/>
              <a:t>Leistung ab Verlust </a:t>
            </a:r>
            <a:br>
              <a:rPr lang="de-DE" sz="1051" dirty="0"/>
            </a:br>
            <a:r>
              <a:rPr lang="de-DE" sz="1051" dirty="0"/>
              <a:t>mind. </a:t>
            </a:r>
            <a:r>
              <a:rPr lang="de-DE" sz="1051" b="1" u="sng" dirty="0"/>
              <a:t>1</a:t>
            </a:r>
            <a:r>
              <a:rPr lang="de-DE" sz="1051" dirty="0"/>
              <a:t> Grundfähigkeit!</a:t>
            </a:r>
            <a:r>
              <a:rPr lang="de-DE" sz="1051" i="1" dirty="0"/>
              <a:t> </a:t>
            </a:r>
            <a:endParaRPr lang="de-DE" sz="1051" dirty="0"/>
          </a:p>
        </p:txBody>
      </p:sp>
      <p:sp>
        <p:nvSpPr>
          <p:cNvPr id="17" name="Rechteck 16"/>
          <p:cNvSpPr/>
          <p:nvPr/>
        </p:nvSpPr>
        <p:spPr bwMode="auto">
          <a:xfrm>
            <a:off x="2333786" y="4550667"/>
            <a:ext cx="1800000" cy="720000"/>
          </a:xfrm>
          <a:prstGeom prst="rect">
            <a:avLst/>
          </a:prstGeom>
          <a:solidFill>
            <a:srgbClr val="E7E8E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1051" dirty="0"/>
              <a:t>Schlanker</a:t>
            </a:r>
            <a:r>
              <a:rPr lang="de-DE" sz="1051" i="1" dirty="0"/>
              <a:t> </a:t>
            </a:r>
          </a:p>
          <a:p>
            <a:r>
              <a:rPr lang="de-DE" sz="1051" dirty="0"/>
              <a:t>Abschlussprozess</a:t>
            </a:r>
          </a:p>
        </p:txBody>
      </p:sp>
      <p:grpSp>
        <p:nvGrpSpPr>
          <p:cNvPr id="18" name="Gruppieren 17"/>
          <p:cNvGrpSpPr/>
          <p:nvPr/>
        </p:nvGrpSpPr>
        <p:grpSpPr>
          <a:xfrm>
            <a:off x="2122190" y="4702356"/>
            <a:ext cx="358985" cy="498598"/>
            <a:chOff x="652466" y="5328424"/>
            <a:chExt cx="358985" cy="498598"/>
          </a:xfrm>
        </p:grpSpPr>
        <p:grpSp>
          <p:nvGrpSpPr>
            <p:cNvPr id="19" name="Group 119"/>
            <p:cNvGrpSpPr>
              <a:grpSpLocks/>
            </p:cNvGrpSpPr>
            <p:nvPr/>
          </p:nvGrpSpPr>
          <p:grpSpPr bwMode="auto">
            <a:xfrm>
              <a:off x="652466" y="5390926"/>
              <a:ext cx="351506" cy="324036"/>
              <a:chOff x="2250" y="1381"/>
              <a:chExt cx="423" cy="423"/>
            </a:xfrm>
          </p:grpSpPr>
          <p:sp>
            <p:nvSpPr>
              <p:cNvPr id="21" name="Oval 108"/>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22" name="Oval 109"/>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23" name="Picture 1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4"/>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457189" indent="-457189">
                  <a:spcBef>
                    <a:spcPct val="0"/>
                  </a:spcBef>
                  <a:buFont typeface="Wingdings" panose="05000000000000000000" pitchFamily="2" charset="2"/>
                  <a:buChar char="ü"/>
                </a:pPr>
                <a:endParaRPr lang="de-DE" altLang="de-DE" sz="2700" b="1" noProof="1">
                  <a:solidFill>
                    <a:schemeClr val="bg1"/>
                  </a:solidFill>
                </a:endParaRPr>
              </a:p>
            </p:txBody>
          </p:sp>
        </p:grpSp>
        <p:sp>
          <p:nvSpPr>
            <p:cNvPr id="20" name="Textfeld 19"/>
            <p:cNvSpPr txBox="1"/>
            <p:nvPr/>
          </p:nvSpPr>
          <p:spPr>
            <a:xfrm>
              <a:off x="685509" y="5328424"/>
              <a:ext cx="325942" cy="498598"/>
            </a:xfrm>
            <a:prstGeom prst="rect">
              <a:avLst/>
            </a:prstGeom>
            <a:noFill/>
          </p:spPr>
          <p:txBody>
            <a:bodyPr wrap="square" rtlCol="0">
              <a:spAutoFit/>
            </a:bodyPr>
            <a:lstStyle/>
            <a:p>
              <a:pPr marL="285744" indent="-285744">
                <a:buFont typeface="Wingdings" panose="05000000000000000000" pitchFamily="2" charset="2"/>
                <a:buChar char="ü"/>
              </a:pPr>
              <a:r>
                <a:rPr lang="de-DE" sz="2400" b="1" dirty="0">
                  <a:solidFill>
                    <a:schemeClr val="bg1"/>
                  </a:solidFill>
                </a:rPr>
                <a:t> </a:t>
              </a:r>
            </a:p>
          </p:txBody>
        </p:sp>
      </p:grpSp>
      <p:grpSp>
        <p:nvGrpSpPr>
          <p:cNvPr id="25" name="Gruppieren 24"/>
          <p:cNvGrpSpPr/>
          <p:nvPr/>
        </p:nvGrpSpPr>
        <p:grpSpPr>
          <a:xfrm>
            <a:off x="4168080" y="4702356"/>
            <a:ext cx="358985" cy="498598"/>
            <a:chOff x="652466" y="5328424"/>
            <a:chExt cx="358985" cy="498598"/>
          </a:xfrm>
        </p:grpSpPr>
        <p:grpSp>
          <p:nvGrpSpPr>
            <p:cNvPr id="26" name="Group 119"/>
            <p:cNvGrpSpPr>
              <a:grpSpLocks/>
            </p:cNvGrpSpPr>
            <p:nvPr/>
          </p:nvGrpSpPr>
          <p:grpSpPr bwMode="auto">
            <a:xfrm>
              <a:off x="652466" y="5390926"/>
              <a:ext cx="351506" cy="324036"/>
              <a:chOff x="2250" y="1381"/>
              <a:chExt cx="423" cy="423"/>
            </a:xfrm>
          </p:grpSpPr>
          <p:sp>
            <p:nvSpPr>
              <p:cNvPr id="28" name="Oval 108"/>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29" name="Oval 109"/>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30" name="Picture 1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4"/>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457189" indent="-457189">
                  <a:spcBef>
                    <a:spcPct val="0"/>
                  </a:spcBef>
                  <a:buFont typeface="Wingdings" panose="05000000000000000000" pitchFamily="2" charset="2"/>
                  <a:buChar char="ü"/>
                </a:pPr>
                <a:endParaRPr lang="de-DE" altLang="de-DE" sz="2700" b="1" noProof="1">
                  <a:solidFill>
                    <a:schemeClr val="bg1"/>
                  </a:solidFill>
                </a:endParaRPr>
              </a:p>
            </p:txBody>
          </p:sp>
        </p:grpSp>
        <p:sp>
          <p:nvSpPr>
            <p:cNvPr id="27" name="Textfeld 26"/>
            <p:cNvSpPr txBox="1"/>
            <p:nvPr/>
          </p:nvSpPr>
          <p:spPr>
            <a:xfrm>
              <a:off x="685509" y="5328424"/>
              <a:ext cx="325942" cy="498598"/>
            </a:xfrm>
            <a:prstGeom prst="rect">
              <a:avLst/>
            </a:prstGeom>
            <a:noFill/>
          </p:spPr>
          <p:txBody>
            <a:bodyPr wrap="square" rtlCol="0">
              <a:spAutoFit/>
            </a:bodyPr>
            <a:lstStyle/>
            <a:p>
              <a:pPr marL="285744" indent="-285744">
                <a:buFont typeface="Wingdings" panose="05000000000000000000" pitchFamily="2" charset="2"/>
                <a:buChar char="ü"/>
              </a:pPr>
              <a:r>
                <a:rPr lang="de-DE" sz="2400" b="1" dirty="0">
                  <a:solidFill>
                    <a:schemeClr val="bg1"/>
                  </a:solidFill>
                </a:rPr>
                <a:t> </a:t>
              </a:r>
            </a:p>
          </p:txBody>
        </p:sp>
      </p:grpSp>
      <p:grpSp>
        <p:nvGrpSpPr>
          <p:cNvPr id="39" name="Gruppieren 38"/>
          <p:cNvGrpSpPr/>
          <p:nvPr/>
        </p:nvGrpSpPr>
        <p:grpSpPr>
          <a:xfrm>
            <a:off x="2149779" y="5497286"/>
            <a:ext cx="358985" cy="498598"/>
            <a:chOff x="652466" y="5328424"/>
            <a:chExt cx="358985" cy="498598"/>
          </a:xfrm>
        </p:grpSpPr>
        <p:grpSp>
          <p:nvGrpSpPr>
            <p:cNvPr id="40" name="Group 119"/>
            <p:cNvGrpSpPr>
              <a:grpSpLocks/>
            </p:cNvGrpSpPr>
            <p:nvPr/>
          </p:nvGrpSpPr>
          <p:grpSpPr bwMode="auto">
            <a:xfrm>
              <a:off x="652466" y="5390926"/>
              <a:ext cx="351506" cy="324036"/>
              <a:chOff x="2250" y="1381"/>
              <a:chExt cx="423" cy="423"/>
            </a:xfrm>
          </p:grpSpPr>
          <p:sp>
            <p:nvSpPr>
              <p:cNvPr id="43" name="Oval 108"/>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44" name="Oval 109"/>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45" name="Picture 1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457189" indent="-457189">
                  <a:spcBef>
                    <a:spcPct val="0"/>
                  </a:spcBef>
                  <a:buFont typeface="Wingdings" panose="05000000000000000000" pitchFamily="2" charset="2"/>
                  <a:buChar char="ü"/>
                </a:pPr>
                <a:endParaRPr lang="de-DE" altLang="de-DE" sz="2700" b="1" noProof="1">
                  <a:solidFill>
                    <a:schemeClr val="bg1"/>
                  </a:solidFill>
                </a:endParaRPr>
              </a:p>
            </p:txBody>
          </p:sp>
        </p:grpSp>
        <p:sp>
          <p:nvSpPr>
            <p:cNvPr id="42" name="Textfeld 41"/>
            <p:cNvSpPr txBox="1"/>
            <p:nvPr/>
          </p:nvSpPr>
          <p:spPr>
            <a:xfrm>
              <a:off x="685509" y="5328424"/>
              <a:ext cx="325942" cy="498598"/>
            </a:xfrm>
            <a:prstGeom prst="rect">
              <a:avLst/>
            </a:prstGeom>
            <a:noFill/>
          </p:spPr>
          <p:txBody>
            <a:bodyPr wrap="square" rtlCol="0">
              <a:spAutoFit/>
            </a:bodyPr>
            <a:lstStyle/>
            <a:p>
              <a:pPr marL="285744" indent="-285744">
                <a:buFont typeface="Wingdings" panose="05000000000000000000" pitchFamily="2" charset="2"/>
                <a:buChar char="ü"/>
              </a:pPr>
              <a:r>
                <a:rPr lang="de-DE" sz="2400" b="1" dirty="0">
                  <a:solidFill>
                    <a:schemeClr val="bg1"/>
                  </a:solidFill>
                </a:rPr>
                <a:t> </a:t>
              </a:r>
            </a:p>
          </p:txBody>
        </p:sp>
      </p:grpSp>
      <p:grpSp>
        <p:nvGrpSpPr>
          <p:cNvPr id="47" name="Gruppieren 46"/>
          <p:cNvGrpSpPr/>
          <p:nvPr/>
        </p:nvGrpSpPr>
        <p:grpSpPr>
          <a:xfrm>
            <a:off x="4175556" y="5497738"/>
            <a:ext cx="358985" cy="498598"/>
            <a:chOff x="652466" y="5328424"/>
            <a:chExt cx="358985" cy="498598"/>
          </a:xfrm>
        </p:grpSpPr>
        <p:grpSp>
          <p:nvGrpSpPr>
            <p:cNvPr id="48" name="Group 119"/>
            <p:cNvGrpSpPr>
              <a:grpSpLocks/>
            </p:cNvGrpSpPr>
            <p:nvPr/>
          </p:nvGrpSpPr>
          <p:grpSpPr bwMode="auto">
            <a:xfrm>
              <a:off x="652466" y="5390926"/>
              <a:ext cx="351506" cy="324036"/>
              <a:chOff x="2250" y="1381"/>
              <a:chExt cx="423" cy="423"/>
            </a:xfrm>
          </p:grpSpPr>
          <p:sp>
            <p:nvSpPr>
              <p:cNvPr id="50" name="Oval 108"/>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51" name="Oval 109"/>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52" name="Picture 1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ectangle 4"/>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457189" indent="-457189">
                  <a:spcBef>
                    <a:spcPct val="0"/>
                  </a:spcBef>
                  <a:buFont typeface="Wingdings" panose="05000000000000000000" pitchFamily="2" charset="2"/>
                  <a:buChar char="ü"/>
                </a:pPr>
                <a:endParaRPr lang="de-DE" altLang="de-DE" sz="2700" b="1" noProof="1">
                  <a:solidFill>
                    <a:schemeClr val="bg1"/>
                  </a:solidFill>
                </a:endParaRPr>
              </a:p>
            </p:txBody>
          </p:sp>
        </p:grpSp>
        <p:sp>
          <p:nvSpPr>
            <p:cNvPr id="49" name="Textfeld 48"/>
            <p:cNvSpPr txBox="1"/>
            <p:nvPr/>
          </p:nvSpPr>
          <p:spPr>
            <a:xfrm>
              <a:off x="685509" y="5328424"/>
              <a:ext cx="325942" cy="498598"/>
            </a:xfrm>
            <a:prstGeom prst="rect">
              <a:avLst/>
            </a:prstGeom>
            <a:noFill/>
          </p:spPr>
          <p:txBody>
            <a:bodyPr wrap="square" rtlCol="0">
              <a:spAutoFit/>
            </a:bodyPr>
            <a:lstStyle/>
            <a:p>
              <a:pPr marL="285744" indent="-285744">
                <a:buFont typeface="Wingdings" panose="05000000000000000000" pitchFamily="2" charset="2"/>
                <a:buChar char="ü"/>
              </a:pPr>
              <a:r>
                <a:rPr lang="de-DE" sz="2400" b="1" dirty="0">
                  <a:solidFill>
                    <a:schemeClr val="bg1"/>
                  </a:solidFill>
                </a:rPr>
                <a:t> </a:t>
              </a:r>
            </a:p>
          </p:txBody>
        </p:sp>
      </p:grpSp>
      <p:sp>
        <p:nvSpPr>
          <p:cNvPr id="61" name="Rechteck 60"/>
          <p:cNvSpPr/>
          <p:nvPr/>
        </p:nvSpPr>
        <p:spPr bwMode="auto">
          <a:xfrm>
            <a:off x="892349" y="4449252"/>
            <a:ext cx="7389310" cy="1725199"/>
          </a:xfrm>
          <a:prstGeom prst="rect">
            <a:avLst/>
          </a:prstGeom>
          <a:noFill/>
          <a:ln w="9525" cap="flat" cmpd="sng" algn="ctr">
            <a:solidFill>
              <a:srgbClr val="C4CDD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a:p>
        </p:txBody>
      </p:sp>
      <p:sp>
        <p:nvSpPr>
          <p:cNvPr id="62" name="Rechteck 61"/>
          <p:cNvSpPr/>
          <p:nvPr/>
        </p:nvSpPr>
        <p:spPr bwMode="auto">
          <a:xfrm rot="16200000">
            <a:off x="672991" y="4771851"/>
            <a:ext cx="1644640" cy="1080000"/>
          </a:xfrm>
          <a:prstGeom prst="rect">
            <a:avLst/>
          </a:prstGeom>
          <a:solidFill>
            <a:srgbClr val="C4CDD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400" dirty="0" err="1"/>
              <a:t>Produkterkmale</a:t>
            </a:r>
            <a:endParaRPr lang="de-DE" sz="1400" dirty="0"/>
          </a:p>
          <a:p>
            <a:pPr>
              <a:lnSpc>
                <a:spcPct val="100000"/>
              </a:lnSpc>
            </a:pPr>
            <a:r>
              <a:rPr lang="de-DE" sz="1000" dirty="0"/>
              <a:t>(alle Pakete)</a:t>
            </a:r>
          </a:p>
        </p:txBody>
      </p:sp>
      <p:sp>
        <p:nvSpPr>
          <p:cNvPr id="63" name="Rechteck 62"/>
          <p:cNvSpPr/>
          <p:nvPr/>
        </p:nvSpPr>
        <p:spPr bwMode="auto">
          <a:xfrm rot="16200000">
            <a:off x="8110979" y="4830897"/>
            <a:ext cx="1557827" cy="1008000"/>
          </a:xfrm>
          <a:prstGeom prst="rect">
            <a:avLst/>
          </a:prstGeom>
          <a:solidFill>
            <a:srgbClr val="C4CDD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400" dirty="0"/>
              <a:t>Optionaler</a:t>
            </a:r>
          </a:p>
          <a:p>
            <a:pPr>
              <a:lnSpc>
                <a:spcPct val="100000"/>
              </a:lnSpc>
            </a:pPr>
            <a:r>
              <a:rPr lang="de-DE" sz="1400" dirty="0"/>
              <a:t>Zusatzbaustein</a:t>
            </a:r>
            <a:endParaRPr lang="de-DE" sz="1000" dirty="0"/>
          </a:p>
        </p:txBody>
      </p:sp>
      <p:sp>
        <p:nvSpPr>
          <p:cNvPr id="106" name="Titel 37">
            <a:extLst>
              <a:ext uri="{FF2B5EF4-FFF2-40B4-BE49-F238E27FC236}">
                <a16:creationId xmlns:a16="http://schemas.microsoft.com/office/drawing/2014/main" id="{1837F42C-3662-46F2-A4AA-8A01E42DC383}"/>
              </a:ext>
            </a:extLst>
          </p:cNvPr>
          <p:cNvSpPr>
            <a:spLocks noGrp="1"/>
          </p:cNvSpPr>
          <p:nvPr>
            <p:ph type="title"/>
          </p:nvPr>
        </p:nvSpPr>
        <p:spPr>
          <a:xfrm>
            <a:off x="630000" y="522000"/>
            <a:ext cx="10956113" cy="581281"/>
          </a:xfrm>
        </p:spPr>
        <p:txBody>
          <a:bodyPr/>
          <a:lstStyle/>
          <a:p>
            <a:r>
              <a:rPr lang="de-DE" sz="3000" dirty="0"/>
              <a:t>Neue Produktlösung für körperlich Tätige</a:t>
            </a:r>
          </a:p>
        </p:txBody>
      </p:sp>
      <p:sp>
        <p:nvSpPr>
          <p:cNvPr id="113" name="Rechteck 112">
            <a:extLst>
              <a:ext uri="{FF2B5EF4-FFF2-40B4-BE49-F238E27FC236}">
                <a16:creationId xmlns:a16="http://schemas.microsoft.com/office/drawing/2014/main" id="{4A675E0D-4F2C-4B2B-A615-9A0F85D6F75E}"/>
              </a:ext>
            </a:extLst>
          </p:cNvPr>
          <p:cNvSpPr/>
          <p:nvPr/>
        </p:nvSpPr>
        <p:spPr bwMode="auto">
          <a:xfrm>
            <a:off x="8348149" y="3224144"/>
            <a:ext cx="3005518" cy="1135631"/>
          </a:xfrm>
          <a:prstGeom prst="rect">
            <a:avLst/>
          </a:prstGeom>
          <a:noFill/>
          <a:ln w="9525"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00000"/>
              </a:lnSpc>
            </a:pPr>
            <a:endParaRPr lang="de-DE" sz="1100" b="1" dirty="0"/>
          </a:p>
        </p:txBody>
      </p:sp>
      <p:sp>
        <p:nvSpPr>
          <p:cNvPr id="114" name="Rechteck 113">
            <a:extLst>
              <a:ext uri="{FF2B5EF4-FFF2-40B4-BE49-F238E27FC236}">
                <a16:creationId xmlns:a16="http://schemas.microsoft.com/office/drawing/2014/main" id="{674175A4-E510-46AA-99A1-0EB5EF6AC373}"/>
              </a:ext>
            </a:extLst>
          </p:cNvPr>
          <p:cNvSpPr/>
          <p:nvPr/>
        </p:nvSpPr>
        <p:spPr bwMode="auto">
          <a:xfrm rot="16200000">
            <a:off x="8389735" y="3327696"/>
            <a:ext cx="1021675" cy="986640"/>
          </a:xfrm>
          <a:prstGeom prst="rect">
            <a:avLst/>
          </a:prstGeom>
          <a:solidFill>
            <a:srgbClr val="C4CDD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nSpc>
                <a:spcPct val="100000"/>
              </a:lnSpc>
            </a:pPr>
            <a:r>
              <a:rPr lang="de-DE" sz="1400" dirty="0"/>
              <a:t>Optional</a:t>
            </a:r>
          </a:p>
          <a:p>
            <a:pPr>
              <a:lnSpc>
                <a:spcPct val="100000"/>
              </a:lnSpc>
            </a:pPr>
            <a:endParaRPr lang="de-DE" sz="1000" dirty="0"/>
          </a:p>
        </p:txBody>
      </p:sp>
      <p:sp>
        <p:nvSpPr>
          <p:cNvPr id="115" name="Rechteck 114">
            <a:extLst>
              <a:ext uri="{FF2B5EF4-FFF2-40B4-BE49-F238E27FC236}">
                <a16:creationId xmlns:a16="http://schemas.microsoft.com/office/drawing/2014/main" id="{FEF82CE8-236D-4D49-8A5C-57B5DEC2853D}"/>
              </a:ext>
            </a:extLst>
          </p:cNvPr>
          <p:cNvSpPr/>
          <p:nvPr/>
        </p:nvSpPr>
        <p:spPr bwMode="auto">
          <a:xfrm>
            <a:off x="9460383" y="3310178"/>
            <a:ext cx="1800000" cy="1008196"/>
          </a:xfrm>
          <a:prstGeom prst="rect">
            <a:avLst/>
          </a:prstGeom>
          <a:solidFill>
            <a:srgbClr val="E5E5E5"/>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1100" dirty="0"/>
              <a:t>EXKLUSIV-Option</a:t>
            </a:r>
          </a:p>
          <a:p>
            <a:r>
              <a:rPr lang="de-DE" sz="1100" dirty="0"/>
              <a:t>bis Eintrittsalter 30</a:t>
            </a:r>
          </a:p>
          <a:p>
            <a:r>
              <a:rPr lang="de-DE" sz="1100" i="1" dirty="0"/>
              <a:t>Umtauschoption in BU</a:t>
            </a:r>
            <a:endParaRPr lang="de-DE" sz="1000" i="1" dirty="0"/>
          </a:p>
        </p:txBody>
      </p:sp>
      <p:grpSp>
        <p:nvGrpSpPr>
          <p:cNvPr id="119" name="Group 119">
            <a:extLst>
              <a:ext uri="{FF2B5EF4-FFF2-40B4-BE49-F238E27FC236}">
                <a16:creationId xmlns:a16="http://schemas.microsoft.com/office/drawing/2014/main" id="{D95C4BE6-1293-4E7E-A475-0213E3EF558D}"/>
              </a:ext>
            </a:extLst>
          </p:cNvPr>
          <p:cNvGrpSpPr>
            <a:grpSpLocks/>
          </p:cNvGrpSpPr>
          <p:nvPr/>
        </p:nvGrpSpPr>
        <p:grpSpPr bwMode="auto">
          <a:xfrm>
            <a:off x="8210138" y="3658998"/>
            <a:ext cx="351507" cy="324036"/>
            <a:chOff x="2250" y="1381"/>
            <a:chExt cx="423" cy="423"/>
          </a:xfrm>
        </p:grpSpPr>
        <p:sp>
          <p:nvSpPr>
            <p:cNvPr id="120" name="Oval 108">
              <a:extLst>
                <a:ext uri="{FF2B5EF4-FFF2-40B4-BE49-F238E27FC236}">
                  <a16:creationId xmlns:a16="http://schemas.microsoft.com/office/drawing/2014/main" id="{1EFACE83-2DC6-46BD-8056-148CA0FD5DAB}"/>
                </a:ext>
              </a:extLst>
            </p:cNvPr>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121" name="Oval 109">
              <a:extLst>
                <a:ext uri="{FF2B5EF4-FFF2-40B4-BE49-F238E27FC236}">
                  <a16:creationId xmlns:a16="http://schemas.microsoft.com/office/drawing/2014/main" id="{4ADDF98D-464E-4B47-AA2D-534422B5A998}"/>
                </a:ext>
              </a:extLst>
            </p:cNvPr>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122" name="Picture 110">
              <a:extLst>
                <a:ext uri="{FF2B5EF4-FFF2-40B4-BE49-F238E27FC236}">
                  <a16:creationId xmlns:a16="http://schemas.microsoft.com/office/drawing/2014/main" id="{6D807F91-B89F-420C-8AE3-145ECD7435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Rectangle 4">
              <a:extLst>
                <a:ext uri="{FF2B5EF4-FFF2-40B4-BE49-F238E27FC236}">
                  <a16:creationId xmlns:a16="http://schemas.microsoft.com/office/drawing/2014/main" id="{7F1E53C1-357F-453D-A1CE-96D65BFE37EA}"/>
                </a:ext>
              </a:extLst>
            </p:cNvPr>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de-DE" altLang="de-DE" sz="2700" b="1" dirty="0">
                  <a:solidFill>
                    <a:srgbClr val="FFFFFF"/>
                  </a:solidFill>
                </a:rPr>
                <a:t>+</a:t>
              </a:r>
              <a:endParaRPr lang="de-DE" altLang="de-DE" sz="2700" b="1" noProof="1">
                <a:solidFill>
                  <a:srgbClr val="FFFFFF"/>
                </a:solidFill>
              </a:endParaRPr>
            </a:p>
          </p:txBody>
        </p:sp>
      </p:grpSp>
      <p:grpSp>
        <p:nvGrpSpPr>
          <p:cNvPr id="124" name="Group 119">
            <a:extLst>
              <a:ext uri="{FF2B5EF4-FFF2-40B4-BE49-F238E27FC236}">
                <a16:creationId xmlns:a16="http://schemas.microsoft.com/office/drawing/2014/main" id="{CE2809B4-32BA-4874-857D-0C0B50742F11}"/>
              </a:ext>
            </a:extLst>
          </p:cNvPr>
          <p:cNvGrpSpPr>
            <a:grpSpLocks/>
          </p:cNvGrpSpPr>
          <p:nvPr/>
        </p:nvGrpSpPr>
        <p:grpSpPr bwMode="auto">
          <a:xfrm>
            <a:off x="8245951" y="5108649"/>
            <a:ext cx="351507" cy="324036"/>
            <a:chOff x="2250" y="1381"/>
            <a:chExt cx="423" cy="423"/>
          </a:xfrm>
        </p:grpSpPr>
        <p:sp>
          <p:nvSpPr>
            <p:cNvPr id="125" name="Oval 108">
              <a:extLst>
                <a:ext uri="{FF2B5EF4-FFF2-40B4-BE49-F238E27FC236}">
                  <a16:creationId xmlns:a16="http://schemas.microsoft.com/office/drawing/2014/main" id="{DB4234D7-DB24-4D1C-B127-EDC44765DBD8}"/>
                </a:ext>
              </a:extLst>
            </p:cNvPr>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126" name="Oval 109">
              <a:extLst>
                <a:ext uri="{FF2B5EF4-FFF2-40B4-BE49-F238E27FC236}">
                  <a16:creationId xmlns:a16="http://schemas.microsoft.com/office/drawing/2014/main" id="{7E869936-AB91-474D-BA89-886E5D7F19C1}"/>
                </a:ext>
              </a:extLst>
            </p:cNvPr>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127" name="Picture 110">
              <a:extLst>
                <a:ext uri="{FF2B5EF4-FFF2-40B4-BE49-F238E27FC236}">
                  <a16:creationId xmlns:a16="http://schemas.microsoft.com/office/drawing/2014/main" id="{A915F75E-235E-4DC5-B744-3938FAE1F7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 name="Rectangle 4">
              <a:extLst>
                <a:ext uri="{FF2B5EF4-FFF2-40B4-BE49-F238E27FC236}">
                  <a16:creationId xmlns:a16="http://schemas.microsoft.com/office/drawing/2014/main" id="{D1F72CC0-52F4-47C2-B092-087DC51C71D8}"/>
                </a:ext>
              </a:extLst>
            </p:cNvPr>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de-DE" altLang="de-DE" sz="2700" b="1" dirty="0">
                  <a:solidFill>
                    <a:srgbClr val="FFFFFF"/>
                  </a:solidFill>
                </a:rPr>
                <a:t>+</a:t>
              </a:r>
              <a:endParaRPr lang="de-DE" altLang="de-DE" sz="2700" b="1" noProof="1">
                <a:solidFill>
                  <a:srgbClr val="FFFFFF"/>
                </a:solidFill>
              </a:endParaRPr>
            </a:p>
          </p:txBody>
        </p:sp>
      </p:grpSp>
      <p:grpSp>
        <p:nvGrpSpPr>
          <p:cNvPr id="129" name="Group 119">
            <a:extLst>
              <a:ext uri="{FF2B5EF4-FFF2-40B4-BE49-F238E27FC236}">
                <a16:creationId xmlns:a16="http://schemas.microsoft.com/office/drawing/2014/main" id="{745066A3-CDEA-4893-A538-49500D84953D}"/>
              </a:ext>
            </a:extLst>
          </p:cNvPr>
          <p:cNvGrpSpPr>
            <a:grpSpLocks/>
          </p:cNvGrpSpPr>
          <p:nvPr/>
        </p:nvGrpSpPr>
        <p:grpSpPr bwMode="auto">
          <a:xfrm>
            <a:off x="6206990" y="4747097"/>
            <a:ext cx="351507" cy="324036"/>
            <a:chOff x="2250" y="1381"/>
            <a:chExt cx="423" cy="423"/>
          </a:xfrm>
        </p:grpSpPr>
        <p:sp>
          <p:nvSpPr>
            <p:cNvPr id="130" name="Oval 108">
              <a:extLst>
                <a:ext uri="{FF2B5EF4-FFF2-40B4-BE49-F238E27FC236}">
                  <a16:creationId xmlns:a16="http://schemas.microsoft.com/office/drawing/2014/main" id="{CD95E3D6-F13F-41F3-9E69-33D9B56E8E8B}"/>
                </a:ext>
              </a:extLst>
            </p:cNvPr>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131" name="Oval 109">
              <a:extLst>
                <a:ext uri="{FF2B5EF4-FFF2-40B4-BE49-F238E27FC236}">
                  <a16:creationId xmlns:a16="http://schemas.microsoft.com/office/drawing/2014/main" id="{81505DDB-6010-46E7-ACCB-40987214AA36}"/>
                </a:ext>
              </a:extLst>
            </p:cNvPr>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132" name="Picture 110">
              <a:extLst>
                <a:ext uri="{FF2B5EF4-FFF2-40B4-BE49-F238E27FC236}">
                  <a16:creationId xmlns:a16="http://schemas.microsoft.com/office/drawing/2014/main" id="{C5A61CD1-3438-482D-B6D6-C9BD722034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 name="Rectangle 4">
              <a:extLst>
                <a:ext uri="{FF2B5EF4-FFF2-40B4-BE49-F238E27FC236}">
                  <a16:creationId xmlns:a16="http://schemas.microsoft.com/office/drawing/2014/main" id="{A10DB18D-D6E2-4977-A0DC-0F103CA5FB32}"/>
                </a:ext>
              </a:extLst>
            </p:cNvPr>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de-DE" altLang="de-DE" sz="2700" b="1" dirty="0">
                  <a:solidFill>
                    <a:srgbClr val="FFFFFF"/>
                  </a:solidFill>
                </a:rPr>
                <a:t>+</a:t>
              </a:r>
              <a:endParaRPr lang="de-DE" altLang="de-DE" sz="2700" b="1" noProof="1">
                <a:solidFill>
                  <a:srgbClr val="FFFFFF"/>
                </a:solidFill>
              </a:endParaRPr>
            </a:p>
          </p:txBody>
        </p:sp>
      </p:grpSp>
      <p:grpSp>
        <p:nvGrpSpPr>
          <p:cNvPr id="134" name="Group 119">
            <a:extLst>
              <a:ext uri="{FF2B5EF4-FFF2-40B4-BE49-F238E27FC236}">
                <a16:creationId xmlns:a16="http://schemas.microsoft.com/office/drawing/2014/main" id="{8895D22D-9CF0-41D7-BE10-904F63C894A7}"/>
              </a:ext>
            </a:extLst>
          </p:cNvPr>
          <p:cNvGrpSpPr>
            <a:grpSpLocks/>
          </p:cNvGrpSpPr>
          <p:nvPr/>
        </p:nvGrpSpPr>
        <p:grpSpPr bwMode="auto">
          <a:xfrm>
            <a:off x="6216131" y="5584565"/>
            <a:ext cx="351507" cy="324036"/>
            <a:chOff x="2250" y="1381"/>
            <a:chExt cx="423" cy="423"/>
          </a:xfrm>
        </p:grpSpPr>
        <p:sp>
          <p:nvSpPr>
            <p:cNvPr id="135" name="Oval 108">
              <a:extLst>
                <a:ext uri="{FF2B5EF4-FFF2-40B4-BE49-F238E27FC236}">
                  <a16:creationId xmlns:a16="http://schemas.microsoft.com/office/drawing/2014/main" id="{594DC94F-54CB-435F-A172-4B8FAF3429B5}"/>
                </a:ext>
              </a:extLst>
            </p:cNvPr>
            <p:cNvSpPr>
              <a:spLocks noChangeArrowheads="1"/>
            </p:cNvSpPr>
            <p:nvPr/>
          </p:nvSpPr>
          <p:spPr bwMode="gray">
            <a:xfrm>
              <a:off x="2250" y="1381"/>
              <a:ext cx="423" cy="423"/>
            </a:xfrm>
            <a:prstGeom prst="ellipse">
              <a:avLst/>
            </a:prstGeom>
            <a:solidFill>
              <a:srgbClr val="339933"/>
            </a:solidFill>
            <a:ln w="9525">
              <a:solidFill>
                <a:schemeClr val="bg1"/>
              </a:solidFill>
              <a:round/>
              <a:headEnd/>
              <a:tailEnd/>
            </a:ln>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de-DE" altLang="de-DE" sz="1200">
                <a:solidFill>
                  <a:srgbClr val="000000"/>
                </a:solidFill>
              </a:endParaRPr>
            </a:p>
          </p:txBody>
        </p:sp>
        <p:sp>
          <p:nvSpPr>
            <p:cNvPr id="136" name="Oval 109">
              <a:extLst>
                <a:ext uri="{FF2B5EF4-FFF2-40B4-BE49-F238E27FC236}">
                  <a16:creationId xmlns:a16="http://schemas.microsoft.com/office/drawing/2014/main" id="{C38B0B94-EAFC-477E-9AD1-A2B1CC804787}"/>
                </a:ext>
              </a:extLst>
            </p:cNvPr>
            <p:cNvSpPr>
              <a:spLocks noChangeArrowheads="1"/>
            </p:cNvSpPr>
            <p:nvPr/>
          </p:nvSpPr>
          <p:spPr bwMode="gray">
            <a:xfrm>
              <a:off x="2261" y="1385"/>
              <a:ext cx="401" cy="400"/>
            </a:xfrm>
            <a:prstGeom prst="ellipse">
              <a:avLst/>
            </a:prstGeom>
            <a:gradFill rotWithShape="1">
              <a:gsLst>
                <a:gs pos="0">
                  <a:srgbClr val="8CC58C"/>
                </a:gs>
                <a:gs pos="100000">
                  <a:srgbClr val="3399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de-DE" altLang="de-DE" sz="1200">
                <a:solidFill>
                  <a:srgbClr val="000000"/>
                </a:solidFill>
              </a:endParaRPr>
            </a:p>
          </p:txBody>
        </p:sp>
        <p:pic>
          <p:nvPicPr>
            <p:cNvPr id="137" name="Picture 110">
              <a:extLst>
                <a:ext uri="{FF2B5EF4-FFF2-40B4-BE49-F238E27FC236}">
                  <a16:creationId xmlns:a16="http://schemas.microsoft.com/office/drawing/2014/main" id="{0B04DB8C-C9B0-4BB9-9331-A06AA47600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2346" y="1387"/>
              <a:ext cx="231"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 name="Rectangle 4">
              <a:extLst>
                <a:ext uri="{FF2B5EF4-FFF2-40B4-BE49-F238E27FC236}">
                  <a16:creationId xmlns:a16="http://schemas.microsoft.com/office/drawing/2014/main" id="{0A6C9AD3-A3AD-40C4-9DBD-24399F357AF7}"/>
                </a:ext>
              </a:extLst>
            </p:cNvPr>
            <p:cNvSpPr>
              <a:spLocks noChangeArrowheads="1"/>
            </p:cNvSpPr>
            <p:nvPr/>
          </p:nvSpPr>
          <p:spPr bwMode="gray">
            <a:xfrm>
              <a:off x="2270" y="1486"/>
              <a:ext cx="384"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de-DE" altLang="de-DE" sz="2700" b="1" dirty="0">
                  <a:solidFill>
                    <a:srgbClr val="FFFFFF"/>
                  </a:solidFill>
                </a:rPr>
                <a:t>+</a:t>
              </a:r>
              <a:endParaRPr lang="de-DE" altLang="de-DE" sz="2700" b="1" noProof="1">
                <a:solidFill>
                  <a:srgbClr val="FFFFFF"/>
                </a:solidFill>
              </a:endParaRPr>
            </a:p>
          </p:txBody>
        </p:sp>
      </p:grpSp>
    </p:spTree>
    <p:extLst>
      <p:ext uri="{BB962C8B-B14F-4D97-AF65-F5344CB8AC3E}">
        <p14:creationId xmlns:p14="http://schemas.microsoft.com/office/powerpoint/2010/main" val="1570281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15">
            <a:extLst>
              <a:ext uri="{FF2B5EF4-FFF2-40B4-BE49-F238E27FC236}">
                <a16:creationId xmlns:a16="http://schemas.microsoft.com/office/drawing/2014/main" id="{D53C71A2-C8DF-46D6-876A-3D1B3A9F1568}"/>
              </a:ext>
            </a:extLst>
          </p:cNvPr>
          <p:cNvPicPr>
            <a:picLocks noChangeAspect="1"/>
          </p:cNvPicPr>
          <p:nvPr/>
        </p:nvPicPr>
        <p:blipFill>
          <a:blip r:embed="rId3"/>
          <a:srcRect t="10419" b="10419"/>
          <a:stretch>
            <a:fillRect/>
          </a:stretch>
        </p:blipFill>
        <p:spPr>
          <a:xfrm>
            <a:off x="180000" y="980728"/>
            <a:ext cx="11833200" cy="5040560"/>
          </a:xfrm>
          <a:prstGeom prst="rect">
            <a:avLst/>
          </a:prstGeom>
        </p:spPr>
      </p:pic>
      <p:sp>
        <p:nvSpPr>
          <p:cNvPr id="3" name="Rechteck 2">
            <a:extLst>
              <a:ext uri="{FF2B5EF4-FFF2-40B4-BE49-F238E27FC236}">
                <a16:creationId xmlns:a16="http://schemas.microsoft.com/office/drawing/2014/main" id="{A5A4E16D-A85F-413E-B83D-CE9896ED789C}"/>
              </a:ext>
            </a:extLst>
          </p:cNvPr>
          <p:cNvSpPr/>
          <p:nvPr/>
        </p:nvSpPr>
        <p:spPr bwMode="auto">
          <a:xfrm>
            <a:off x="479376" y="2564904"/>
            <a:ext cx="11233248" cy="2880320"/>
          </a:xfrm>
          <a:prstGeom prst="rect">
            <a:avLst/>
          </a:prstGeom>
          <a:solidFill>
            <a:schemeClr val="bg1">
              <a:alpha val="74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44000" tIns="144000" rIns="144000" bIns="144000" numCol="1" rtlCol="0" anchor="t" anchorCtr="0" compatLnSpc="1">
            <a:prstTxWarp prst="textNoShape">
              <a:avLst/>
            </a:prstTxWarp>
          </a:bodyPr>
          <a:lstStyle/>
          <a:p>
            <a:pPr algn="l"/>
            <a:r>
              <a:rPr lang="de-DE" sz="2000" dirty="0">
                <a:solidFill>
                  <a:schemeClr val="tx2"/>
                </a:solidFill>
              </a:rPr>
              <a:t>Ein Verlust der Grundfähigkeit </a:t>
            </a:r>
            <a:r>
              <a:rPr lang="de-DE" sz="2000" b="1" dirty="0">
                <a:solidFill>
                  <a:schemeClr val="tx2"/>
                </a:solidFill>
              </a:rPr>
              <a:t>Handgebrauch</a:t>
            </a:r>
            <a:r>
              <a:rPr lang="de-DE" sz="2000" dirty="0">
                <a:solidFill>
                  <a:schemeClr val="tx2"/>
                </a:solidFill>
              </a:rPr>
              <a:t> liegt vor, wenn die →versicherte Person nicht mehr in der Lage ist, mit der linken oder mit der rechten Hand,</a:t>
            </a:r>
          </a:p>
          <a:p>
            <a:pPr algn="l"/>
            <a:endParaRPr lang="de-DE" sz="2000" dirty="0">
              <a:solidFill>
                <a:schemeClr val="tx2"/>
              </a:solidFill>
            </a:endParaRPr>
          </a:p>
          <a:p>
            <a:pPr marL="285750" indent="-285750" algn="l">
              <a:buFont typeface="Wingdings" panose="05000000000000000000" pitchFamily="2" charset="2"/>
              <a:buChar char="§"/>
            </a:pPr>
            <a:r>
              <a:rPr lang="de-DE" sz="2000" dirty="0">
                <a:solidFill>
                  <a:schemeClr val="tx2"/>
                </a:solidFill>
              </a:rPr>
              <a:t>eine handelsübliche Flasche mit Schraubverschluss zu schließen und wieder zu öffnen,</a:t>
            </a:r>
          </a:p>
          <a:p>
            <a:pPr marL="285750" indent="-285750" algn="l">
              <a:buFont typeface="Wingdings" panose="05000000000000000000" pitchFamily="2" charset="2"/>
              <a:buChar char="§"/>
            </a:pPr>
            <a:r>
              <a:rPr lang="de-DE" sz="2000" dirty="0">
                <a:solidFill>
                  <a:schemeClr val="tx2"/>
                </a:solidFill>
              </a:rPr>
              <a:t>eine </a:t>
            </a:r>
            <a:r>
              <a:rPr lang="de-DE" sz="2000" b="1" dirty="0">
                <a:solidFill>
                  <a:schemeClr val="tx2"/>
                </a:solidFill>
              </a:rPr>
              <a:t>Tastatur</a:t>
            </a:r>
            <a:r>
              <a:rPr lang="de-DE" sz="2000" dirty="0">
                <a:solidFill>
                  <a:schemeClr val="tx2"/>
                </a:solidFill>
              </a:rPr>
              <a:t> bestimmungsgemäß zu bedienen,</a:t>
            </a:r>
          </a:p>
          <a:p>
            <a:pPr marL="285750" indent="-285750" algn="l">
              <a:buFont typeface="Wingdings" panose="05000000000000000000" pitchFamily="2" charset="2"/>
              <a:buChar char="§"/>
            </a:pPr>
            <a:r>
              <a:rPr lang="de-DE" sz="2000" dirty="0">
                <a:solidFill>
                  <a:schemeClr val="tx2"/>
                </a:solidFill>
              </a:rPr>
              <a:t>einen </a:t>
            </a:r>
            <a:r>
              <a:rPr lang="de-DE" sz="2000" b="1" dirty="0">
                <a:solidFill>
                  <a:schemeClr val="tx2"/>
                </a:solidFill>
              </a:rPr>
              <a:t>Schraubenzieher</a:t>
            </a:r>
            <a:r>
              <a:rPr lang="de-DE" sz="2000" dirty="0">
                <a:solidFill>
                  <a:schemeClr val="tx2"/>
                </a:solidFill>
              </a:rPr>
              <a:t> bestimmungsgemäß zu benutzen</a:t>
            </a:r>
          </a:p>
          <a:p>
            <a:pPr marL="285750" indent="-285750" algn="l">
              <a:buFont typeface="Wingdings" panose="05000000000000000000" pitchFamily="2" charset="2"/>
              <a:buChar char="§"/>
            </a:pPr>
            <a:r>
              <a:rPr lang="de-DE" sz="2000" dirty="0">
                <a:solidFill>
                  <a:schemeClr val="tx2"/>
                </a:solidFill>
              </a:rPr>
              <a:t>eine </a:t>
            </a:r>
            <a:r>
              <a:rPr lang="de-DE" sz="2000" b="1" dirty="0">
                <a:solidFill>
                  <a:schemeClr val="tx2"/>
                </a:solidFill>
              </a:rPr>
              <a:t>Rohrzange</a:t>
            </a:r>
            <a:r>
              <a:rPr lang="de-DE" sz="2000" dirty="0">
                <a:solidFill>
                  <a:schemeClr val="tx2"/>
                </a:solidFill>
              </a:rPr>
              <a:t> bestimmungsgemäß zu benutzen oder</a:t>
            </a:r>
          </a:p>
          <a:p>
            <a:pPr marL="285750" indent="-285750" algn="l">
              <a:buFont typeface="Wingdings" panose="05000000000000000000" pitchFamily="2" charset="2"/>
              <a:buChar char="§"/>
            </a:pPr>
            <a:r>
              <a:rPr lang="de-DE" sz="2000" dirty="0">
                <a:solidFill>
                  <a:schemeClr val="tx2"/>
                </a:solidFill>
              </a:rPr>
              <a:t>ein Brötchen mit einem Brotmesser aufzuschneiden.</a:t>
            </a:r>
            <a:endParaRPr kumimoji="0" lang="de-DE" sz="2000" b="0" i="0" u="none" strike="noStrike" cap="none" normalizeH="0" baseline="0" dirty="0">
              <a:ln>
                <a:noFill/>
              </a:ln>
              <a:solidFill>
                <a:schemeClr val="tx2"/>
              </a:solidFill>
              <a:effectLst/>
            </a:endParaRPr>
          </a:p>
        </p:txBody>
      </p:sp>
      <p:pic>
        <p:nvPicPr>
          <p:cNvPr id="6" name="Grafik 5">
            <a:extLst>
              <a:ext uri="{FF2B5EF4-FFF2-40B4-BE49-F238E27FC236}">
                <a16:creationId xmlns:a16="http://schemas.microsoft.com/office/drawing/2014/main" id="{A2D4D9A4-8BFD-4AC7-B3CB-D1F62DA9A140}"/>
              </a:ext>
            </a:extLst>
          </p:cNvPr>
          <p:cNvPicPr>
            <a:picLocks noChangeAspect="1"/>
          </p:cNvPicPr>
          <p:nvPr/>
        </p:nvPicPr>
        <p:blipFill>
          <a:blip r:embed="rId4"/>
          <a:stretch>
            <a:fillRect/>
          </a:stretch>
        </p:blipFill>
        <p:spPr>
          <a:xfrm>
            <a:off x="0" y="418485"/>
            <a:ext cx="1804572" cy="1810669"/>
          </a:xfrm>
          <a:prstGeom prst="rect">
            <a:avLst/>
          </a:prstGeom>
          <a:effectLst>
            <a:outerShdw blurRad="63500" sx="102000" sy="102000" algn="ctr" rotWithShape="0">
              <a:prstClr val="black">
                <a:alpha val="40000"/>
              </a:prstClr>
            </a:outerShdw>
          </a:effectLst>
        </p:spPr>
      </p:pic>
      <p:sp>
        <p:nvSpPr>
          <p:cNvPr id="7" name="Textplatzhalter 5">
            <a:extLst>
              <a:ext uri="{FF2B5EF4-FFF2-40B4-BE49-F238E27FC236}">
                <a16:creationId xmlns:a16="http://schemas.microsoft.com/office/drawing/2014/main" id="{595E4ED0-5605-4A5E-B640-ACBCDA8BC4EE}"/>
              </a:ext>
            </a:extLst>
          </p:cNvPr>
          <p:cNvSpPr txBox="1">
            <a:spLocks/>
          </p:cNvSpPr>
          <p:nvPr/>
        </p:nvSpPr>
        <p:spPr bwMode="gray">
          <a:xfrm>
            <a:off x="1951820" y="1128737"/>
            <a:ext cx="4608512" cy="3961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72000" bIns="0" numCol="1" anchor="t" anchorCtr="0" compatLnSpc="1">
            <a:prstTxWarp prst="textNoShape">
              <a:avLst/>
            </a:prstTxWarp>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sz="3000" b="1" kern="0" dirty="0">
                <a:solidFill>
                  <a:schemeClr val="tx2"/>
                </a:solidFill>
                <a:effectLst>
                  <a:outerShdw blurRad="38100" dist="38100" dir="2700000" algn="tl">
                    <a:srgbClr val="000000">
                      <a:alpha val="43137"/>
                    </a:srgbClr>
                  </a:outerShdw>
                </a:effectLst>
              </a:rPr>
              <a:t>Handgebrauch</a:t>
            </a:r>
          </a:p>
        </p:txBody>
      </p:sp>
    </p:spTree>
    <p:extLst>
      <p:ext uri="{BB962C8B-B14F-4D97-AF65-F5344CB8AC3E}">
        <p14:creationId xmlns:p14="http://schemas.microsoft.com/office/powerpoint/2010/main" val="320124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15">
            <a:extLst>
              <a:ext uri="{FF2B5EF4-FFF2-40B4-BE49-F238E27FC236}">
                <a16:creationId xmlns:a16="http://schemas.microsoft.com/office/drawing/2014/main" id="{D616EE0E-D9EC-40AA-9069-3B0F66E63C09}"/>
              </a:ext>
            </a:extLst>
          </p:cNvPr>
          <p:cNvPicPr>
            <a:picLocks noChangeAspect="1"/>
          </p:cNvPicPr>
          <p:nvPr/>
        </p:nvPicPr>
        <p:blipFill>
          <a:blip r:embed="rId3"/>
          <a:srcRect t="10419" b="10419"/>
          <a:stretch>
            <a:fillRect/>
          </a:stretch>
        </p:blipFill>
        <p:spPr>
          <a:xfrm>
            <a:off x="180000" y="980728"/>
            <a:ext cx="11833200" cy="5040560"/>
          </a:xfrm>
          <a:prstGeom prst="rect">
            <a:avLst/>
          </a:prstGeom>
        </p:spPr>
      </p:pic>
      <p:sp>
        <p:nvSpPr>
          <p:cNvPr id="3" name="Rechteck 2">
            <a:extLst>
              <a:ext uri="{FF2B5EF4-FFF2-40B4-BE49-F238E27FC236}">
                <a16:creationId xmlns:a16="http://schemas.microsoft.com/office/drawing/2014/main" id="{861DCFBA-8988-45AE-9EAA-A021E2C45412}"/>
              </a:ext>
            </a:extLst>
          </p:cNvPr>
          <p:cNvSpPr/>
          <p:nvPr/>
        </p:nvSpPr>
        <p:spPr bwMode="auto">
          <a:xfrm>
            <a:off x="479376" y="2564904"/>
            <a:ext cx="11233248" cy="1512168"/>
          </a:xfrm>
          <a:prstGeom prst="rect">
            <a:avLst/>
          </a:prstGeom>
          <a:solidFill>
            <a:schemeClr val="bg1">
              <a:alpha val="74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44000" tIns="144000" rIns="144000" bIns="144000" numCol="1" rtlCol="0" anchor="t" anchorCtr="0" compatLnSpc="1">
            <a:prstTxWarp prst="textNoShape">
              <a:avLst/>
            </a:prstTxWarp>
          </a:bodyPr>
          <a:lstStyle/>
          <a:p>
            <a:pPr algn="l"/>
            <a:r>
              <a:rPr lang="de-DE" sz="2000" dirty="0">
                <a:solidFill>
                  <a:schemeClr val="tx2"/>
                </a:solidFill>
              </a:rPr>
              <a:t>Ein Verlust der Grundfähigkeit </a:t>
            </a:r>
            <a:r>
              <a:rPr lang="de-DE" sz="2000" b="1" dirty="0">
                <a:solidFill>
                  <a:schemeClr val="tx2"/>
                </a:solidFill>
              </a:rPr>
              <a:t>Nutzung Smartphone </a:t>
            </a:r>
            <a:r>
              <a:rPr lang="de-DE" sz="2000" dirty="0">
                <a:solidFill>
                  <a:schemeClr val="tx2"/>
                </a:solidFill>
              </a:rPr>
              <a:t>liegt vor, wenn die →versicherte Person motorisch nicht mehr in der Lage ist, ein Smartphone zu halten oder mithilfe der Bildschirmtastatur (Displaygröße: 3,5 Zoll oder mehr) eine Nachricht von 50 Zeichen zu schreiben. Vom Versicherungsschutz ausgeschlossen sind kognitive Ursachen.</a:t>
            </a:r>
            <a:endParaRPr kumimoji="0" lang="de-DE" sz="2000" b="0" i="0" u="none" strike="noStrike" cap="none" normalizeH="0" baseline="0" dirty="0">
              <a:ln>
                <a:noFill/>
              </a:ln>
              <a:solidFill>
                <a:schemeClr val="tx2"/>
              </a:solidFill>
              <a:effectLst/>
            </a:endParaRPr>
          </a:p>
        </p:txBody>
      </p:sp>
      <p:pic>
        <p:nvPicPr>
          <p:cNvPr id="6" name="Grafik 5">
            <a:extLst>
              <a:ext uri="{FF2B5EF4-FFF2-40B4-BE49-F238E27FC236}">
                <a16:creationId xmlns:a16="http://schemas.microsoft.com/office/drawing/2014/main" id="{6F72EC0D-41EB-49E1-93CD-CD970DABB7EC}"/>
              </a:ext>
            </a:extLst>
          </p:cNvPr>
          <p:cNvPicPr>
            <a:picLocks noChangeAspect="1"/>
          </p:cNvPicPr>
          <p:nvPr/>
        </p:nvPicPr>
        <p:blipFill>
          <a:blip r:embed="rId4"/>
          <a:stretch>
            <a:fillRect/>
          </a:stretch>
        </p:blipFill>
        <p:spPr>
          <a:xfrm>
            <a:off x="0" y="424494"/>
            <a:ext cx="1804572" cy="1804572"/>
          </a:xfrm>
          <a:prstGeom prst="rect">
            <a:avLst/>
          </a:prstGeom>
          <a:effectLst>
            <a:outerShdw blurRad="63500" sx="102000" sy="102000" algn="ctr" rotWithShape="0">
              <a:prstClr val="black">
                <a:alpha val="40000"/>
              </a:prstClr>
            </a:outerShdw>
          </a:effectLst>
        </p:spPr>
      </p:pic>
      <p:sp>
        <p:nvSpPr>
          <p:cNvPr id="7" name="Textplatzhalter 5">
            <a:extLst>
              <a:ext uri="{FF2B5EF4-FFF2-40B4-BE49-F238E27FC236}">
                <a16:creationId xmlns:a16="http://schemas.microsoft.com/office/drawing/2014/main" id="{0DC91779-26B5-43FB-9690-4E347F6C9519}"/>
              </a:ext>
            </a:extLst>
          </p:cNvPr>
          <p:cNvSpPr txBox="1">
            <a:spLocks/>
          </p:cNvSpPr>
          <p:nvPr/>
        </p:nvSpPr>
        <p:spPr bwMode="gray">
          <a:xfrm>
            <a:off x="1951820" y="1128737"/>
            <a:ext cx="4608512" cy="3961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72000" bIns="0" numCol="1" anchor="t" anchorCtr="0" compatLnSpc="1">
            <a:prstTxWarp prst="textNoShape">
              <a:avLst/>
            </a:prstTxWarp>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sz="3000" b="1" kern="0" dirty="0">
                <a:solidFill>
                  <a:schemeClr val="tx2"/>
                </a:solidFill>
                <a:effectLst>
                  <a:outerShdw blurRad="38100" dist="38100" dir="2700000" algn="tl">
                    <a:srgbClr val="000000">
                      <a:alpha val="43137"/>
                    </a:srgbClr>
                  </a:outerShdw>
                </a:effectLst>
              </a:rPr>
              <a:t>Nutzung Smartphone</a:t>
            </a:r>
          </a:p>
        </p:txBody>
      </p:sp>
    </p:spTree>
    <p:extLst>
      <p:ext uri="{BB962C8B-B14F-4D97-AF65-F5344CB8AC3E}">
        <p14:creationId xmlns:p14="http://schemas.microsoft.com/office/powerpoint/2010/main" val="370834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 Folienmaster 16x9">
  <a:themeElements>
    <a:clrScheme name="Signal-Iduna 2">
      <a:dk1>
        <a:srgbClr val="000000"/>
      </a:dk1>
      <a:lt1>
        <a:srgbClr val="FFFFFF"/>
      </a:lt1>
      <a:dk2>
        <a:srgbClr val="003399"/>
      </a:dk2>
      <a:lt2>
        <a:srgbClr val="F4F4F4"/>
      </a:lt2>
      <a:accent1>
        <a:srgbClr val="14365A"/>
      </a:accent1>
      <a:accent2>
        <a:srgbClr val="415E7C"/>
      </a:accent2>
      <a:accent3>
        <a:srgbClr val="6D86A0"/>
      </a:accent3>
      <a:accent4>
        <a:srgbClr val="8B2350"/>
      </a:accent4>
      <a:accent5>
        <a:srgbClr val="B40000"/>
      </a:accent5>
      <a:accent6>
        <a:srgbClr val="D26400"/>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sz="1000" b="0" i="0" u="none" strike="noStrike" cap="none" normalizeH="0" baseline="0" dirty="0" smtClean="0">
            <a:ln>
              <a:noFill/>
            </a:ln>
            <a:solidFill>
              <a:schemeClr val="bg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lang="de-DE" altLang="de-DE" sz="1600" b="0" i="0" u="none" strike="noStrike" cap="none" normalizeH="0" baseline="0" smtClean="0">
            <a:ln>
              <a:noFill/>
            </a:ln>
            <a:solidFill>
              <a:schemeClr val="tx1"/>
            </a:solidFill>
            <a:effectLst/>
            <a:latin typeface="Arial" pitchFamily="34" charset="0"/>
            <a:cs typeface="Arial" pitchFamily="34" charset="0"/>
          </a:defRPr>
        </a:defPPr>
      </a:lstStyle>
    </a:lnDef>
    <a:txDef>
      <a:spPr>
        <a:noFill/>
      </a:spPr>
      <a:bodyPr wrap="square" lIns="0" tIns="0" rIns="0" bIns="0" rtlCol="0">
        <a:noAutofit/>
      </a:bodyPr>
      <a:lstStyle>
        <a:defPPr algn="l">
          <a:buClr>
            <a:schemeClr val="tx1"/>
          </a:buClr>
          <a:buSzPct val="101000"/>
          <a:defRPr sz="1800" dirty="0" smtClean="0"/>
        </a:defPPr>
      </a:lstStyle>
    </a:txDef>
  </a:objectDefaults>
  <a:extraClrSchemeLst>
    <a:extraClrScheme>
      <a:clrScheme name="Standarddesign 1">
        <a:dk1>
          <a:srgbClr val="000000"/>
        </a:dk1>
        <a:lt1>
          <a:srgbClr val="FFFFFF"/>
        </a:lt1>
        <a:dk2>
          <a:srgbClr val="808080"/>
        </a:dk2>
        <a:lt2>
          <a:srgbClr val="E5E5E5"/>
        </a:lt2>
        <a:accent1>
          <a:srgbClr val="053391"/>
        </a:accent1>
        <a:accent2>
          <a:srgbClr val="3C5A66"/>
        </a:accent2>
        <a:accent3>
          <a:srgbClr val="FFFFFF"/>
        </a:accent3>
        <a:accent4>
          <a:srgbClr val="000000"/>
        </a:accent4>
        <a:accent5>
          <a:srgbClr val="AAADC7"/>
        </a:accent5>
        <a:accent6>
          <a:srgbClr val="35515C"/>
        </a:accent6>
        <a:hlink>
          <a:srgbClr val="59737D"/>
        </a:hlink>
        <a:folHlink>
          <a:srgbClr val="768B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5" id="{53685DC0-E8E3-4BAB-989A-D9EC2850B328}" vid="{C9D10212-E3CB-4FC3-AFFD-DB5782695CFB}"/>
    </a:ext>
  </a:extLst>
</a:theme>
</file>

<file path=ppt/theme/theme10.xml><?xml version="1.0" encoding="utf-8"?>
<a:theme xmlns:a="http://schemas.openxmlformats.org/drawingml/2006/main" name="SI Folienmaster 16x9">
  <a:themeElements>
    <a:clrScheme name="Signal-Iduna 2">
      <a:dk1>
        <a:srgbClr val="000000"/>
      </a:dk1>
      <a:lt1>
        <a:srgbClr val="FFFFFF"/>
      </a:lt1>
      <a:dk2>
        <a:srgbClr val="003399"/>
      </a:dk2>
      <a:lt2>
        <a:srgbClr val="F4F4F4"/>
      </a:lt2>
      <a:accent1>
        <a:srgbClr val="14365A"/>
      </a:accent1>
      <a:accent2>
        <a:srgbClr val="415E7C"/>
      </a:accent2>
      <a:accent3>
        <a:srgbClr val="6D86A0"/>
      </a:accent3>
      <a:accent4>
        <a:srgbClr val="8B2350"/>
      </a:accent4>
      <a:accent5>
        <a:srgbClr val="B40000"/>
      </a:accent5>
      <a:accent6>
        <a:srgbClr val="D26400"/>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sz="1000" b="0" i="0" u="none" strike="noStrike" cap="none" normalizeH="0" baseline="0" dirty="0" smtClean="0">
            <a:ln>
              <a:noFill/>
            </a:ln>
            <a:solidFill>
              <a:schemeClr val="bg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lang="de-DE" altLang="de-DE" sz="1600" b="0" i="0" u="none" strike="noStrike" cap="none" normalizeH="0" baseline="0" smtClean="0">
            <a:ln>
              <a:noFill/>
            </a:ln>
            <a:solidFill>
              <a:schemeClr val="tx1"/>
            </a:solidFill>
            <a:effectLst/>
            <a:latin typeface="Arial" pitchFamily="34" charset="0"/>
            <a:cs typeface="Arial" pitchFamily="34" charset="0"/>
          </a:defRPr>
        </a:defPPr>
      </a:lstStyle>
    </a:lnDef>
    <a:txDef>
      <a:spPr>
        <a:noFill/>
      </a:spPr>
      <a:bodyPr wrap="square" lIns="0" tIns="0" rIns="0" bIns="0" rtlCol="0">
        <a:noAutofit/>
      </a:bodyPr>
      <a:lstStyle>
        <a:defPPr algn="l">
          <a:buClr>
            <a:schemeClr val="tx1"/>
          </a:buClr>
          <a:buSzPct val="101000"/>
          <a:defRPr sz="1800" dirty="0" smtClean="0"/>
        </a:defPPr>
      </a:lstStyle>
    </a:txDef>
  </a:objectDefaults>
  <a:extraClrSchemeLst>
    <a:extraClrScheme>
      <a:clrScheme name="Standarddesign 1">
        <a:dk1>
          <a:srgbClr val="000000"/>
        </a:dk1>
        <a:lt1>
          <a:srgbClr val="FFFFFF"/>
        </a:lt1>
        <a:dk2>
          <a:srgbClr val="808080"/>
        </a:dk2>
        <a:lt2>
          <a:srgbClr val="E5E5E5"/>
        </a:lt2>
        <a:accent1>
          <a:srgbClr val="053391"/>
        </a:accent1>
        <a:accent2>
          <a:srgbClr val="3C5A66"/>
        </a:accent2>
        <a:accent3>
          <a:srgbClr val="FFFFFF"/>
        </a:accent3>
        <a:accent4>
          <a:srgbClr val="000000"/>
        </a:accent4>
        <a:accent5>
          <a:srgbClr val="AAADC7"/>
        </a:accent5>
        <a:accent6>
          <a:srgbClr val="35515C"/>
        </a:accent6>
        <a:hlink>
          <a:srgbClr val="59737D"/>
        </a:hlink>
        <a:folHlink>
          <a:srgbClr val="768B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5" id="{53685DC0-E8E3-4BAB-989A-D9EC2850B328}" vid="{C9D10212-E3CB-4FC3-AFFD-DB5782695CFB}"/>
    </a:ext>
  </a:extLst>
</a:theme>
</file>

<file path=ppt/theme/theme2.xml><?xml version="1.0" encoding="utf-8"?>
<a:theme xmlns:a="http://schemas.openxmlformats.org/drawingml/2006/main" name="Larissa">
  <a:themeElements>
    <a:clrScheme name="SIG 2015-03-01">
      <a:dk1>
        <a:srgbClr val="000000"/>
      </a:dk1>
      <a:lt1>
        <a:srgbClr val="FFFFFF"/>
      </a:lt1>
      <a:dk2>
        <a:srgbClr val="808080"/>
      </a:dk2>
      <a:lt2>
        <a:srgbClr val="E5E5E5"/>
      </a:lt2>
      <a:accent1>
        <a:srgbClr val="003399"/>
      </a:accent1>
      <a:accent2>
        <a:srgbClr val="3C5A66"/>
      </a:accent2>
      <a:accent3>
        <a:srgbClr val="59737D"/>
      </a:accent3>
      <a:accent4>
        <a:srgbClr val="768B94"/>
      </a:accent4>
      <a:accent5>
        <a:srgbClr val="9DACB2"/>
      </a:accent5>
      <a:accent6>
        <a:srgbClr val="C4CDD1"/>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Larissa">
  <a:themeElements>
    <a:clrScheme name="SIG 2015-03-01">
      <a:dk1>
        <a:srgbClr val="000000"/>
      </a:dk1>
      <a:lt1>
        <a:srgbClr val="FFFFFF"/>
      </a:lt1>
      <a:dk2>
        <a:srgbClr val="808080"/>
      </a:dk2>
      <a:lt2>
        <a:srgbClr val="E5E5E5"/>
      </a:lt2>
      <a:accent1>
        <a:srgbClr val="003399"/>
      </a:accent1>
      <a:accent2>
        <a:srgbClr val="3C5A66"/>
      </a:accent2>
      <a:accent3>
        <a:srgbClr val="59737D"/>
      </a:accent3>
      <a:accent4>
        <a:srgbClr val="768B94"/>
      </a:accent4>
      <a:accent5>
        <a:srgbClr val="9DACB2"/>
      </a:accent5>
      <a:accent6>
        <a:srgbClr val="C4CDD1"/>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SIG 2015-03-01">
      <a:dk1>
        <a:srgbClr val="000000"/>
      </a:dk1>
      <a:lt1>
        <a:srgbClr val="FFFFFF"/>
      </a:lt1>
      <a:dk2>
        <a:srgbClr val="808080"/>
      </a:dk2>
      <a:lt2>
        <a:srgbClr val="E5E5E5"/>
      </a:lt2>
      <a:accent1>
        <a:srgbClr val="003399"/>
      </a:accent1>
      <a:accent2>
        <a:srgbClr val="3C5A66"/>
      </a:accent2>
      <a:accent3>
        <a:srgbClr val="59737D"/>
      </a:accent3>
      <a:accent4>
        <a:srgbClr val="768B94"/>
      </a:accent4>
      <a:accent5>
        <a:srgbClr val="9DACB2"/>
      </a:accent5>
      <a:accent6>
        <a:srgbClr val="C4CDD1"/>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466</Words>
  <PresentationFormat>Breitbild</PresentationFormat>
  <Paragraphs>177</Paragraphs>
  <Slides>9</Slides>
  <Notes>7</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9</vt:i4>
      </vt:variant>
    </vt:vector>
  </HeadingPairs>
  <TitlesOfParts>
    <vt:vector size="14" baseType="lpstr">
      <vt:lpstr>Arial</vt:lpstr>
      <vt:lpstr>Comic Sans MS</vt:lpstr>
      <vt:lpstr>Wingdings</vt:lpstr>
      <vt:lpstr>SI Folienmaster 16x9</vt:lpstr>
      <vt:lpstr>think-cell Slide</vt:lpstr>
      <vt:lpstr>PowerPoint-Präsentation</vt:lpstr>
      <vt:lpstr>SIGNAL IDUNA Neuausrichtung Einkommensschutz </vt:lpstr>
      <vt:lpstr>PowerPoint-Präsentation</vt:lpstr>
      <vt:lpstr>PowerPoint-Präsentation</vt:lpstr>
      <vt:lpstr>Das Pricing im Detail</vt:lpstr>
      <vt:lpstr>Moderne Upgrademechanismen</vt:lpstr>
      <vt:lpstr>Neue Produktlösung für körperlich Tätige</vt:lpstr>
      <vt:lpstr>PowerPoint-Präsentation</vt:lpstr>
      <vt:lpstr>PowerPoint-Präsentation</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2019-10-07T08:34:15Z</cp:lastPrinted>
  <dcterms:created xsi:type="dcterms:W3CDTF">2019-08-30T14:12:55Z</dcterms:created>
  <dcterms:modified xsi:type="dcterms:W3CDTF">2020-10-07T10:52:52Z</dcterms:modified>
</cp:coreProperties>
</file>